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62B1"/>
    <a:srgbClr val="849FD6"/>
    <a:srgbClr val="4E46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32FD0A-3304-481E-8806-DCBBF44D0222}" v="2" dt="2023-10-05T13:07:09.235"/>
    <p1510:client id="{C39C08DF-6C93-B247-F318-EC13E27D834E}" v="110" dt="2023-10-04T21:07:42.394"/>
    <p1510:client id="{D68EBC6A-574B-0CAE-65B3-CF143D27F1F3}" v="23" dt="2023-10-05T03:53:13.496"/>
    <p1510:client id="{F9E1E578-9348-AC90-1208-37673F88AB9D}" v="59" dt="2023-10-05T13:06:48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hley Yang" userId="S::ayang2@olin.edu::de067277-daa9-4a1c-ae7f-3c36ae24dec1" providerId="AD" clId="Web-{C39C08DF-6C93-B247-F318-EC13E27D834E}"/>
    <pc:docChg chg="modSld">
      <pc:chgData name="Ashley Yang" userId="S::ayang2@olin.edu::de067277-daa9-4a1c-ae7f-3c36ae24dec1" providerId="AD" clId="Web-{C39C08DF-6C93-B247-F318-EC13E27D834E}" dt="2023-10-04T21:07:40.159" v="99" actId="20577"/>
      <pc:docMkLst>
        <pc:docMk/>
      </pc:docMkLst>
      <pc:sldChg chg="modSp">
        <pc:chgData name="Ashley Yang" userId="S::ayang2@olin.edu::de067277-daa9-4a1c-ae7f-3c36ae24dec1" providerId="AD" clId="Web-{C39C08DF-6C93-B247-F318-EC13E27D834E}" dt="2023-10-04T20:43:09.499" v="5" actId="20577"/>
        <pc:sldMkLst>
          <pc:docMk/>
          <pc:sldMk cId="1100195675" sldId="257"/>
        </pc:sldMkLst>
        <pc:graphicFrameChg chg="modGraphic">
          <ac:chgData name="Ashley Yang" userId="S::ayang2@olin.edu::de067277-daa9-4a1c-ae7f-3c36ae24dec1" providerId="AD" clId="Web-{C39C08DF-6C93-B247-F318-EC13E27D834E}" dt="2023-10-04T20:43:09.499" v="5" actId="20577"/>
          <ac:graphicFrameMkLst>
            <pc:docMk/>
            <pc:sldMk cId="1100195675" sldId="257"/>
            <ac:graphicFrameMk id="31" creationId="{13BF8FC9-7E3D-D2BD-B571-FCEBCD8C5368}"/>
          </ac:graphicFrameMkLst>
        </pc:graphicFrameChg>
      </pc:sldChg>
      <pc:sldChg chg="modSp">
        <pc:chgData name="Ashley Yang" userId="S::ayang2@olin.edu::de067277-daa9-4a1c-ae7f-3c36ae24dec1" providerId="AD" clId="Web-{C39C08DF-6C93-B247-F318-EC13E27D834E}" dt="2023-10-04T21:07:40.159" v="99" actId="20577"/>
        <pc:sldMkLst>
          <pc:docMk/>
          <pc:sldMk cId="2070622256" sldId="259"/>
        </pc:sldMkLst>
        <pc:spChg chg="mod">
          <ac:chgData name="Ashley Yang" userId="S::ayang2@olin.edu::de067277-daa9-4a1c-ae7f-3c36ae24dec1" providerId="AD" clId="Web-{C39C08DF-6C93-B247-F318-EC13E27D834E}" dt="2023-10-04T21:07:40.159" v="99" actId="20577"/>
          <ac:spMkLst>
            <pc:docMk/>
            <pc:sldMk cId="2070622256" sldId="259"/>
            <ac:spMk id="6" creationId="{30E67EF7-D052-C925-9F03-38F74147BCF2}"/>
          </ac:spMkLst>
        </pc:spChg>
      </pc:sldChg>
      <pc:sldChg chg="modSp">
        <pc:chgData name="Ashley Yang" userId="S::ayang2@olin.edu::de067277-daa9-4a1c-ae7f-3c36ae24dec1" providerId="AD" clId="Web-{C39C08DF-6C93-B247-F318-EC13E27D834E}" dt="2023-10-04T21:07:19.424" v="84" actId="1076"/>
        <pc:sldMkLst>
          <pc:docMk/>
          <pc:sldMk cId="1556102799" sldId="260"/>
        </pc:sldMkLst>
        <pc:spChg chg="mod">
          <ac:chgData name="Ashley Yang" userId="S::ayang2@olin.edu::de067277-daa9-4a1c-ae7f-3c36ae24dec1" providerId="AD" clId="Web-{C39C08DF-6C93-B247-F318-EC13E27D834E}" dt="2023-10-04T21:07:15.518" v="83" actId="1076"/>
          <ac:spMkLst>
            <pc:docMk/>
            <pc:sldMk cId="1556102799" sldId="260"/>
            <ac:spMk id="2" creationId="{65956CEC-B35E-2FD4-7047-883424485ED8}"/>
          </ac:spMkLst>
        </pc:spChg>
        <pc:spChg chg="mod">
          <ac:chgData name="Ashley Yang" userId="S::ayang2@olin.edu::de067277-daa9-4a1c-ae7f-3c36ae24dec1" providerId="AD" clId="Web-{C39C08DF-6C93-B247-F318-EC13E27D834E}" dt="2023-10-04T21:07:19.424" v="84" actId="1076"/>
          <ac:spMkLst>
            <pc:docMk/>
            <pc:sldMk cId="1556102799" sldId="260"/>
            <ac:spMk id="3" creationId="{EF896B48-80E8-62B0-6CB1-35CB482CB2BC}"/>
          </ac:spMkLst>
        </pc:spChg>
      </pc:sldChg>
      <pc:sldChg chg="modSp">
        <pc:chgData name="Ashley Yang" userId="S::ayang2@olin.edu::de067277-daa9-4a1c-ae7f-3c36ae24dec1" providerId="AD" clId="Web-{C39C08DF-6C93-B247-F318-EC13E27D834E}" dt="2023-10-04T21:04:33.309" v="50" actId="20577"/>
        <pc:sldMkLst>
          <pc:docMk/>
          <pc:sldMk cId="3573132318" sldId="262"/>
        </pc:sldMkLst>
        <pc:spChg chg="mod">
          <ac:chgData name="Ashley Yang" userId="S::ayang2@olin.edu::de067277-daa9-4a1c-ae7f-3c36ae24dec1" providerId="AD" clId="Web-{C39C08DF-6C93-B247-F318-EC13E27D834E}" dt="2023-10-04T21:04:33.309" v="50" actId="20577"/>
          <ac:spMkLst>
            <pc:docMk/>
            <pc:sldMk cId="3573132318" sldId="262"/>
            <ac:spMk id="8" creationId="{7A503775-100E-58E8-BD81-C3CCE24D105D}"/>
          </ac:spMkLst>
        </pc:spChg>
      </pc:sldChg>
      <pc:sldChg chg="delSp modSp">
        <pc:chgData name="Ashley Yang" userId="S::ayang2@olin.edu::de067277-daa9-4a1c-ae7f-3c36ae24dec1" providerId="AD" clId="Web-{C39C08DF-6C93-B247-F318-EC13E27D834E}" dt="2023-10-04T21:04:09.777" v="47" actId="1076"/>
        <pc:sldMkLst>
          <pc:docMk/>
          <pc:sldMk cId="2858828133" sldId="263"/>
        </pc:sldMkLst>
        <pc:picChg chg="mod">
          <ac:chgData name="Ashley Yang" userId="S::ayang2@olin.edu::de067277-daa9-4a1c-ae7f-3c36ae24dec1" providerId="AD" clId="Web-{C39C08DF-6C93-B247-F318-EC13E27D834E}" dt="2023-10-04T21:04:09.777" v="47" actId="1076"/>
          <ac:picMkLst>
            <pc:docMk/>
            <pc:sldMk cId="2858828133" sldId="263"/>
            <ac:picMk id="5" creationId="{1FCD7FCF-FCE9-D682-CE75-8A5E2BCD6DA8}"/>
          </ac:picMkLst>
        </pc:picChg>
        <pc:picChg chg="del">
          <ac:chgData name="Ashley Yang" userId="S::ayang2@olin.edu::de067277-daa9-4a1c-ae7f-3c36ae24dec1" providerId="AD" clId="Web-{C39C08DF-6C93-B247-F318-EC13E27D834E}" dt="2023-10-04T21:04:04.402" v="44"/>
          <ac:picMkLst>
            <pc:docMk/>
            <pc:sldMk cId="2858828133" sldId="263"/>
            <ac:picMk id="7" creationId="{6527DBC6-C047-ACBC-7F00-F3206EC7066D}"/>
          </ac:picMkLst>
        </pc:picChg>
      </pc:sldChg>
    </pc:docChg>
  </pc:docChgLst>
  <pc:docChgLst>
    <pc:chgData name="Ashley Yang" userId="S::ayang2@olin.edu::de067277-daa9-4a1c-ae7f-3c36ae24dec1" providerId="AD" clId="Web-{D68EBC6A-574B-0CAE-65B3-CF143D27F1F3}"/>
    <pc:docChg chg="modSld">
      <pc:chgData name="Ashley Yang" userId="S::ayang2@olin.edu::de067277-daa9-4a1c-ae7f-3c36ae24dec1" providerId="AD" clId="Web-{D68EBC6A-574B-0CAE-65B3-CF143D27F1F3}" dt="2023-10-05T03:53:10.464" v="13" actId="20577"/>
      <pc:docMkLst>
        <pc:docMk/>
      </pc:docMkLst>
      <pc:sldChg chg="addSp delSp modSp">
        <pc:chgData name="Ashley Yang" userId="S::ayang2@olin.edu::de067277-daa9-4a1c-ae7f-3c36ae24dec1" providerId="AD" clId="Web-{D68EBC6A-574B-0CAE-65B3-CF143D27F1F3}" dt="2023-10-05T03:50:23.098" v="7" actId="1076"/>
        <pc:sldMkLst>
          <pc:docMk/>
          <pc:sldMk cId="175108147" sldId="258"/>
        </pc:sldMkLst>
        <pc:picChg chg="add mod">
          <ac:chgData name="Ashley Yang" userId="S::ayang2@olin.edu::de067277-daa9-4a1c-ae7f-3c36ae24dec1" providerId="AD" clId="Web-{D68EBC6A-574B-0CAE-65B3-CF143D27F1F3}" dt="2023-10-05T03:50:23.098" v="7" actId="1076"/>
          <ac:picMkLst>
            <pc:docMk/>
            <pc:sldMk cId="175108147" sldId="258"/>
            <ac:picMk id="3" creationId="{82DCBEF3-B152-54E6-0D88-E372BD14A971}"/>
          </ac:picMkLst>
        </pc:picChg>
        <pc:picChg chg="del">
          <ac:chgData name="Ashley Yang" userId="S::ayang2@olin.edu::de067277-daa9-4a1c-ae7f-3c36ae24dec1" providerId="AD" clId="Web-{D68EBC6A-574B-0CAE-65B3-CF143D27F1F3}" dt="2023-10-05T03:48:55.203" v="0"/>
          <ac:picMkLst>
            <pc:docMk/>
            <pc:sldMk cId="175108147" sldId="258"/>
            <ac:picMk id="5" creationId="{C898EFB6-34A7-4C50-C53B-AA147BD5EC11}"/>
          </ac:picMkLst>
        </pc:picChg>
      </pc:sldChg>
      <pc:sldChg chg="modSp">
        <pc:chgData name="Ashley Yang" userId="S::ayang2@olin.edu::de067277-daa9-4a1c-ae7f-3c36ae24dec1" providerId="AD" clId="Web-{D68EBC6A-574B-0CAE-65B3-CF143D27F1F3}" dt="2023-10-05T03:53:10.464" v="13" actId="20577"/>
        <pc:sldMkLst>
          <pc:docMk/>
          <pc:sldMk cId="2070622256" sldId="259"/>
        </pc:sldMkLst>
        <pc:spChg chg="mod">
          <ac:chgData name="Ashley Yang" userId="S::ayang2@olin.edu::de067277-daa9-4a1c-ae7f-3c36ae24dec1" providerId="AD" clId="Web-{D68EBC6A-574B-0CAE-65B3-CF143D27F1F3}" dt="2023-10-05T03:53:10.464" v="13" actId="20577"/>
          <ac:spMkLst>
            <pc:docMk/>
            <pc:sldMk cId="2070622256" sldId="259"/>
            <ac:spMk id="6" creationId="{30E67EF7-D052-C925-9F03-38F74147BCF2}"/>
          </ac:spMkLst>
        </pc:spChg>
      </pc:sldChg>
    </pc:docChg>
  </pc:docChgLst>
  <pc:docChgLst>
    <pc:chgData name="Michaela Fox" userId="390d8a82-7b47-4f6e-a15c-f834d77262fd" providerId="ADAL" clId="{8132FD0A-3304-481E-8806-DCBBF44D0222}"/>
    <pc:docChg chg="modSld">
      <pc:chgData name="Michaela Fox" userId="390d8a82-7b47-4f6e-a15c-f834d77262fd" providerId="ADAL" clId="{8132FD0A-3304-481E-8806-DCBBF44D0222}" dt="2023-10-05T13:06:51.279" v="0" actId="20577"/>
      <pc:docMkLst>
        <pc:docMk/>
      </pc:docMkLst>
      <pc:sldChg chg="modSp mod">
        <pc:chgData name="Michaela Fox" userId="390d8a82-7b47-4f6e-a15c-f834d77262fd" providerId="ADAL" clId="{8132FD0A-3304-481E-8806-DCBBF44D0222}" dt="2023-10-05T13:06:51.279" v="0" actId="20577"/>
        <pc:sldMkLst>
          <pc:docMk/>
          <pc:sldMk cId="175108147" sldId="258"/>
        </pc:sldMkLst>
        <pc:spChg chg="mod">
          <ac:chgData name="Michaela Fox" userId="390d8a82-7b47-4f6e-a15c-f834d77262fd" providerId="ADAL" clId="{8132FD0A-3304-481E-8806-DCBBF44D0222}" dt="2023-10-05T13:06:51.279" v="0" actId="20577"/>
          <ac:spMkLst>
            <pc:docMk/>
            <pc:sldMk cId="175108147" sldId="258"/>
            <ac:spMk id="7" creationId="{2F4561B3-141E-2CF3-E281-5CD045794FC3}"/>
          </ac:spMkLst>
        </pc:spChg>
      </pc:sldChg>
    </pc:docChg>
  </pc:docChgLst>
  <pc:docChgLst>
    <pc:chgData name="Michaela Fox" userId="390d8a82-7b47-4f6e-a15c-f834d77262fd" providerId="ADAL" clId="{E3569F0D-B160-47AC-9CEA-6CBCD5A5E150}"/>
    <pc:docChg chg="undo custSel addSld delSld modSld addMainMaster delMainMaster">
      <pc:chgData name="Michaela Fox" userId="390d8a82-7b47-4f6e-a15c-f834d77262fd" providerId="ADAL" clId="{E3569F0D-B160-47AC-9CEA-6CBCD5A5E150}" dt="2023-10-04T04:30:44.579" v="2315" actId="26606"/>
      <pc:docMkLst>
        <pc:docMk/>
      </pc:docMkLst>
      <pc:sldChg chg="addSp modSp new mod modMedia setBg modClrScheme modAnim chgLayout">
        <pc:chgData name="Michaela Fox" userId="390d8a82-7b47-4f6e-a15c-f834d77262fd" providerId="ADAL" clId="{E3569F0D-B160-47AC-9CEA-6CBCD5A5E150}" dt="2023-10-02T13:14:25.950" v="349" actId="1076"/>
        <pc:sldMkLst>
          <pc:docMk/>
          <pc:sldMk cId="2769860473" sldId="256"/>
        </pc:sldMkLst>
        <pc:spChg chg="mod ord">
          <ac:chgData name="Michaela Fox" userId="390d8a82-7b47-4f6e-a15c-f834d77262fd" providerId="ADAL" clId="{E3569F0D-B160-47AC-9CEA-6CBCD5A5E150}" dt="2023-10-02T13:14:25.950" v="349" actId="1076"/>
          <ac:spMkLst>
            <pc:docMk/>
            <pc:sldMk cId="2769860473" sldId="256"/>
            <ac:spMk id="2" creationId="{2D95666B-AD4A-6C10-E16C-DCCF377C0003}"/>
          </ac:spMkLst>
        </pc:spChg>
        <pc:spChg chg="mod ord">
          <ac:chgData name="Michaela Fox" userId="390d8a82-7b47-4f6e-a15c-f834d77262fd" providerId="ADAL" clId="{E3569F0D-B160-47AC-9CEA-6CBCD5A5E150}" dt="2023-10-02T13:14:25.950" v="349" actId="1076"/>
          <ac:spMkLst>
            <pc:docMk/>
            <pc:sldMk cId="2769860473" sldId="256"/>
            <ac:spMk id="3" creationId="{152D1C60-BF36-30AB-99CA-AD3CDCC6BFEE}"/>
          </ac:spMkLst>
        </pc:spChg>
        <pc:spChg chg="add mod">
          <ac:chgData name="Michaela Fox" userId="390d8a82-7b47-4f6e-a15c-f834d77262fd" providerId="ADAL" clId="{E3569F0D-B160-47AC-9CEA-6CBCD5A5E150}" dt="2023-10-02T13:14:01.654" v="347" actId="164"/>
          <ac:spMkLst>
            <pc:docMk/>
            <pc:sldMk cId="2769860473" sldId="256"/>
            <ac:spMk id="5" creationId="{AD42867A-AD4E-BD16-ECB7-2E240F6F0EFD}"/>
          </ac:spMkLst>
        </pc:spChg>
        <pc:spChg chg="add">
          <ac:chgData name="Michaela Fox" userId="390d8a82-7b47-4f6e-a15c-f834d77262fd" providerId="ADAL" clId="{E3569F0D-B160-47AC-9CEA-6CBCD5A5E150}" dt="2023-10-02T13:02:54.819" v="173" actId="26606"/>
          <ac:spMkLst>
            <pc:docMk/>
            <pc:sldMk cId="2769860473" sldId="256"/>
            <ac:spMk id="9" creationId="{E2748806-3AF5-4078-830A-C1F26BF1B200}"/>
          </ac:spMkLst>
        </pc:spChg>
        <pc:spChg chg="add">
          <ac:chgData name="Michaela Fox" userId="390d8a82-7b47-4f6e-a15c-f834d77262fd" providerId="ADAL" clId="{E3569F0D-B160-47AC-9CEA-6CBCD5A5E150}" dt="2023-10-02T13:02:54.819" v="173" actId="26606"/>
          <ac:spMkLst>
            <pc:docMk/>
            <pc:sldMk cId="2769860473" sldId="256"/>
            <ac:spMk id="11" creationId="{EA095E96-319D-4055-AD99-41FEB4030044}"/>
          </ac:spMkLst>
        </pc:spChg>
        <pc:spChg chg="add">
          <ac:chgData name="Michaela Fox" userId="390d8a82-7b47-4f6e-a15c-f834d77262fd" providerId="ADAL" clId="{E3569F0D-B160-47AC-9CEA-6CBCD5A5E150}" dt="2023-10-02T13:02:54.819" v="173" actId="26606"/>
          <ac:spMkLst>
            <pc:docMk/>
            <pc:sldMk cId="2769860473" sldId="256"/>
            <ac:spMk id="13" creationId="{00511B93-02DE-442F-856F-631570E26547}"/>
          </ac:spMkLst>
        </pc:spChg>
        <pc:grpChg chg="add mod">
          <ac:chgData name="Michaela Fox" userId="390d8a82-7b47-4f6e-a15c-f834d77262fd" providerId="ADAL" clId="{E3569F0D-B160-47AC-9CEA-6CBCD5A5E150}" dt="2023-10-02T13:14:01.654" v="347" actId="164"/>
          <ac:grpSpMkLst>
            <pc:docMk/>
            <pc:sldMk cId="2769860473" sldId="256"/>
            <ac:grpSpMk id="6" creationId="{A95C8294-F816-CAF5-A259-5DBAE6916E43}"/>
          </ac:grpSpMkLst>
        </pc:grpChg>
        <pc:picChg chg="add mod ord">
          <ac:chgData name="Michaela Fox" userId="390d8a82-7b47-4f6e-a15c-f834d77262fd" providerId="ADAL" clId="{E3569F0D-B160-47AC-9CEA-6CBCD5A5E150}" dt="2023-10-02T13:14:01.654" v="347" actId="164"/>
          <ac:picMkLst>
            <pc:docMk/>
            <pc:sldMk cId="2769860473" sldId="256"/>
            <ac:picMk id="4" creationId="{9E916026-9D16-6C33-0268-2D1BAA51BAB1}"/>
          </ac:picMkLst>
        </pc:picChg>
      </pc:sldChg>
      <pc:sldChg chg="addSp delSp modSp new mod setBg">
        <pc:chgData name="Michaela Fox" userId="390d8a82-7b47-4f6e-a15c-f834d77262fd" providerId="ADAL" clId="{E3569F0D-B160-47AC-9CEA-6CBCD5A5E150}" dt="2023-10-04T04:27:44.320" v="2314" actId="403"/>
        <pc:sldMkLst>
          <pc:docMk/>
          <pc:sldMk cId="1100195675" sldId="257"/>
        </pc:sldMkLst>
        <pc:spChg chg="mod">
          <ac:chgData name="Michaela Fox" userId="390d8a82-7b47-4f6e-a15c-f834d77262fd" providerId="ADAL" clId="{E3569F0D-B160-47AC-9CEA-6CBCD5A5E150}" dt="2023-10-04T04:24:47.897" v="2300" actId="26606"/>
          <ac:spMkLst>
            <pc:docMk/>
            <pc:sldMk cId="1100195675" sldId="257"/>
            <ac:spMk id="2" creationId="{9BD1D89C-8086-ECF3-F83F-FFBD591EDA96}"/>
          </ac:spMkLst>
        </pc:spChg>
        <pc:spChg chg="add del mod">
          <ac:chgData name="Michaela Fox" userId="390d8a82-7b47-4f6e-a15c-f834d77262fd" providerId="ADAL" clId="{E3569F0D-B160-47AC-9CEA-6CBCD5A5E150}" dt="2023-10-04T04:24:55.757" v="2305" actId="26606"/>
          <ac:spMkLst>
            <pc:docMk/>
            <pc:sldMk cId="1100195675" sldId="257"/>
            <ac:spMk id="3" creationId="{0954CC09-35A6-03C0-7D3A-2B3BDE25E7D1}"/>
          </ac:spMkLst>
        </pc:spChg>
        <pc:spChg chg="add del">
          <ac:chgData name="Michaela Fox" userId="390d8a82-7b47-4f6e-a15c-f834d77262fd" providerId="ADAL" clId="{E3569F0D-B160-47AC-9CEA-6CBCD5A5E150}" dt="2023-10-04T04:24:47.897" v="2300" actId="26606"/>
          <ac:spMkLst>
            <pc:docMk/>
            <pc:sldMk cId="1100195675" sldId="257"/>
            <ac:spMk id="9" creationId="{A80A97F9-87C9-4710-B480-406EA55C9EC8}"/>
          </ac:spMkLst>
        </pc:spChg>
        <pc:spChg chg="add del">
          <ac:chgData name="Michaela Fox" userId="390d8a82-7b47-4f6e-a15c-f834d77262fd" providerId="ADAL" clId="{E3569F0D-B160-47AC-9CEA-6CBCD5A5E150}" dt="2023-10-04T04:24:47.897" v="2300" actId="26606"/>
          <ac:spMkLst>
            <pc:docMk/>
            <pc:sldMk cId="1100195675" sldId="257"/>
            <ac:spMk id="11" creationId="{6D6F0AC2-F229-46DE-A0A2-5CB386CE9014}"/>
          </ac:spMkLst>
        </pc:spChg>
        <pc:spChg chg="add del">
          <ac:chgData name="Michaela Fox" userId="390d8a82-7b47-4f6e-a15c-f834d77262fd" providerId="ADAL" clId="{E3569F0D-B160-47AC-9CEA-6CBCD5A5E150}" dt="2023-10-04T04:24:47.897" v="2300" actId="26606"/>
          <ac:spMkLst>
            <pc:docMk/>
            <pc:sldMk cId="1100195675" sldId="257"/>
            <ac:spMk id="13" creationId="{AFB2EC2C-A33F-49EE-AB41-F9385234607B}"/>
          </ac:spMkLst>
        </pc:spChg>
        <pc:spChg chg="add del">
          <ac:chgData name="Michaela Fox" userId="390d8a82-7b47-4f6e-a15c-f834d77262fd" providerId="ADAL" clId="{E3569F0D-B160-47AC-9CEA-6CBCD5A5E150}" dt="2023-10-04T04:24:47.897" v="2300" actId="26606"/>
          <ac:spMkLst>
            <pc:docMk/>
            <pc:sldMk cId="1100195675" sldId="257"/>
            <ac:spMk id="17" creationId="{F757B3A0-8B17-4AE0-BD9C-475E1D760588}"/>
          </ac:spMkLst>
        </pc:spChg>
        <pc:spChg chg="add del">
          <ac:chgData name="Michaela Fox" userId="390d8a82-7b47-4f6e-a15c-f834d77262fd" providerId="ADAL" clId="{E3569F0D-B160-47AC-9CEA-6CBCD5A5E150}" dt="2023-10-04T04:24:47.897" v="2300" actId="26606"/>
          <ac:spMkLst>
            <pc:docMk/>
            <pc:sldMk cId="1100195675" sldId="257"/>
            <ac:spMk id="19" creationId="{5210CEDD-F054-4BF3-B856-98FED59AE78B}"/>
          </ac:spMkLst>
        </pc:spChg>
        <pc:spChg chg="add del">
          <ac:chgData name="Michaela Fox" userId="390d8a82-7b47-4f6e-a15c-f834d77262fd" providerId="ADAL" clId="{E3569F0D-B160-47AC-9CEA-6CBCD5A5E150}" dt="2023-10-04T04:24:47.897" v="2300" actId="26606"/>
          <ac:spMkLst>
            <pc:docMk/>
            <pc:sldMk cId="1100195675" sldId="257"/>
            <ac:spMk id="23" creationId="{17B5949A-E34F-4EE9-A608-55EEADE0EDA5}"/>
          </ac:spMkLst>
        </pc:spChg>
        <pc:graphicFrameChg chg="add del">
          <ac:chgData name="Michaela Fox" userId="390d8a82-7b47-4f6e-a15c-f834d77262fd" providerId="ADAL" clId="{E3569F0D-B160-47AC-9CEA-6CBCD5A5E150}" dt="2023-10-04T04:24:52.341" v="2302" actId="26606"/>
          <ac:graphicFrameMkLst>
            <pc:docMk/>
            <pc:sldMk cId="1100195675" sldId="257"/>
            <ac:graphicFrameMk id="27" creationId="{13BF8FC9-7E3D-D2BD-B571-FCEBCD8C5368}"/>
          </ac:graphicFrameMkLst>
        </pc:graphicFrameChg>
        <pc:graphicFrameChg chg="add del">
          <ac:chgData name="Michaela Fox" userId="390d8a82-7b47-4f6e-a15c-f834d77262fd" providerId="ADAL" clId="{E3569F0D-B160-47AC-9CEA-6CBCD5A5E150}" dt="2023-10-04T04:24:55.741" v="2304" actId="26606"/>
          <ac:graphicFrameMkLst>
            <pc:docMk/>
            <pc:sldMk cId="1100195675" sldId="257"/>
            <ac:graphicFrameMk id="29" creationId="{2EC5DCDF-74A1-37E5-72F3-9DAD7F87B294}"/>
          </ac:graphicFrameMkLst>
        </pc:graphicFrameChg>
        <pc:graphicFrameChg chg="add mod modGraphic">
          <ac:chgData name="Michaela Fox" userId="390d8a82-7b47-4f6e-a15c-f834d77262fd" providerId="ADAL" clId="{E3569F0D-B160-47AC-9CEA-6CBCD5A5E150}" dt="2023-10-04T04:27:44.320" v="2314" actId="403"/>
          <ac:graphicFrameMkLst>
            <pc:docMk/>
            <pc:sldMk cId="1100195675" sldId="257"/>
            <ac:graphicFrameMk id="31" creationId="{13BF8FC9-7E3D-D2BD-B571-FCEBCD8C5368}"/>
          </ac:graphicFrameMkLst>
        </pc:graphicFrameChg>
        <pc:picChg chg="add del">
          <ac:chgData name="Michaela Fox" userId="390d8a82-7b47-4f6e-a15c-f834d77262fd" providerId="ADAL" clId="{E3569F0D-B160-47AC-9CEA-6CBCD5A5E150}" dt="2023-10-04T04:24:47.897" v="2300" actId="26606"/>
          <ac:picMkLst>
            <pc:docMk/>
            <pc:sldMk cId="1100195675" sldId="257"/>
            <ac:picMk id="5" creationId="{9AA44BF7-A592-B261-BD84-F560BE3ED2A1}"/>
          </ac:picMkLst>
        </pc:picChg>
        <pc:picChg chg="add del">
          <ac:chgData name="Michaela Fox" userId="390d8a82-7b47-4f6e-a15c-f834d77262fd" providerId="ADAL" clId="{E3569F0D-B160-47AC-9CEA-6CBCD5A5E150}" dt="2023-10-04T04:24:47.897" v="2300" actId="26606"/>
          <ac:picMkLst>
            <pc:docMk/>
            <pc:sldMk cId="1100195675" sldId="257"/>
            <ac:picMk id="15" creationId="{F68B9A43-D405-4564-90D7-037BDBC77F58}"/>
          </ac:picMkLst>
        </pc:picChg>
        <pc:picChg chg="add del">
          <ac:chgData name="Michaela Fox" userId="390d8a82-7b47-4f6e-a15c-f834d77262fd" providerId="ADAL" clId="{E3569F0D-B160-47AC-9CEA-6CBCD5A5E150}" dt="2023-10-04T04:24:47.897" v="2300" actId="26606"/>
          <ac:picMkLst>
            <pc:docMk/>
            <pc:sldMk cId="1100195675" sldId="257"/>
            <ac:picMk id="21" creationId="{641AACEA-00E6-4D31-9A7C-74455B228E21}"/>
          </ac:picMkLst>
        </pc:picChg>
        <pc:picChg chg="add del">
          <ac:chgData name="Michaela Fox" userId="390d8a82-7b47-4f6e-a15c-f834d77262fd" providerId="ADAL" clId="{E3569F0D-B160-47AC-9CEA-6CBCD5A5E150}" dt="2023-10-04T04:24:47.897" v="2300" actId="26606"/>
          <ac:picMkLst>
            <pc:docMk/>
            <pc:sldMk cId="1100195675" sldId="257"/>
            <ac:picMk id="25" creationId="{31CA331F-7ACF-4D95-B4E6-ECA9C09DFBFA}"/>
          </ac:picMkLst>
        </pc:picChg>
      </pc:sldChg>
      <pc:sldChg chg="addSp delSp modSp new mod setBg delDesignElem chgLayout">
        <pc:chgData name="Michaela Fox" userId="390d8a82-7b47-4f6e-a15c-f834d77262fd" providerId="ADAL" clId="{E3569F0D-B160-47AC-9CEA-6CBCD5A5E150}" dt="2023-10-03T22:56:38.585" v="1517" actId="1076"/>
        <pc:sldMkLst>
          <pc:docMk/>
          <pc:sldMk cId="175108147" sldId="258"/>
        </pc:sldMkLst>
        <pc:spChg chg="mod ord">
          <ac:chgData name="Michaela Fox" userId="390d8a82-7b47-4f6e-a15c-f834d77262fd" providerId="ADAL" clId="{E3569F0D-B160-47AC-9CEA-6CBCD5A5E150}" dt="2023-10-03T22:53:45.365" v="1496" actId="1076"/>
          <ac:spMkLst>
            <pc:docMk/>
            <pc:sldMk cId="175108147" sldId="258"/>
            <ac:spMk id="2" creationId="{2C65C115-1761-5A7B-4B22-F6BA86E84909}"/>
          </ac:spMkLst>
        </pc:spChg>
        <pc:spChg chg="del">
          <ac:chgData name="Michaela Fox" userId="390d8a82-7b47-4f6e-a15c-f834d77262fd" providerId="ADAL" clId="{E3569F0D-B160-47AC-9CEA-6CBCD5A5E150}" dt="2023-10-03T00:10:45.865" v="882" actId="931"/>
          <ac:spMkLst>
            <pc:docMk/>
            <pc:sldMk cId="175108147" sldId="258"/>
            <ac:spMk id="3" creationId="{AB5A92B4-029E-307B-F84C-0EED3362E17D}"/>
          </ac:spMkLst>
        </pc:spChg>
        <pc:spChg chg="add del mod">
          <ac:chgData name="Michaela Fox" userId="390d8a82-7b47-4f6e-a15c-f834d77262fd" providerId="ADAL" clId="{E3569F0D-B160-47AC-9CEA-6CBCD5A5E150}" dt="2023-10-03T00:27:05.213" v="1002" actId="478"/>
          <ac:spMkLst>
            <pc:docMk/>
            <pc:sldMk cId="175108147" sldId="258"/>
            <ac:spMk id="6" creationId="{D7634078-6348-30BC-DDC7-04E4B17BAFA3}"/>
          </ac:spMkLst>
        </pc:spChg>
        <pc:spChg chg="add mod">
          <ac:chgData name="Michaela Fox" userId="390d8a82-7b47-4f6e-a15c-f834d77262fd" providerId="ADAL" clId="{E3569F0D-B160-47AC-9CEA-6CBCD5A5E150}" dt="2023-10-03T22:55:51.427" v="1513" actId="1076"/>
          <ac:spMkLst>
            <pc:docMk/>
            <pc:sldMk cId="175108147" sldId="258"/>
            <ac:spMk id="7" creationId="{2F4561B3-141E-2CF3-E281-5CD045794FC3}"/>
          </ac:spMkLst>
        </pc:spChg>
        <pc:spChg chg="add del mod">
          <ac:chgData name="Michaela Fox" userId="390d8a82-7b47-4f6e-a15c-f834d77262fd" providerId="ADAL" clId="{E3569F0D-B160-47AC-9CEA-6CBCD5A5E150}" dt="2023-10-03T22:52:06.728" v="1486" actId="6264"/>
          <ac:spMkLst>
            <pc:docMk/>
            <pc:sldMk cId="175108147" sldId="258"/>
            <ac:spMk id="8" creationId="{F740CF10-EF16-5BCB-AC17-E13D9C75CB86}"/>
          </ac:spMkLst>
        </pc:spChg>
        <pc:spChg chg="add mod ord">
          <ac:chgData name="Michaela Fox" userId="390d8a82-7b47-4f6e-a15c-f834d77262fd" providerId="ADAL" clId="{E3569F0D-B160-47AC-9CEA-6CBCD5A5E150}" dt="2023-10-03T22:55:46.250" v="1512" actId="1076"/>
          <ac:spMkLst>
            <pc:docMk/>
            <pc:sldMk cId="175108147" sldId="258"/>
            <ac:spMk id="9" creationId="{D7C4FF6A-F3A6-3D86-5C01-AF4F73D6404E}"/>
          </ac:spMkLst>
        </pc:spChg>
        <pc:spChg chg="add del mod">
          <ac:chgData name="Michaela Fox" userId="390d8a82-7b47-4f6e-a15c-f834d77262fd" providerId="ADAL" clId="{E3569F0D-B160-47AC-9CEA-6CBCD5A5E150}" dt="2023-10-03T22:52:06.728" v="1486" actId="6264"/>
          <ac:spMkLst>
            <pc:docMk/>
            <pc:sldMk cId="175108147" sldId="258"/>
            <ac:spMk id="10" creationId="{B5FC0078-52A3-433E-476F-8856F98C65D2}"/>
          </ac:spMkLst>
        </pc:spChg>
        <pc:spChg chg="add del">
          <ac:chgData name="Michaela Fox" userId="390d8a82-7b47-4f6e-a15c-f834d77262fd" providerId="ADAL" clId="{E3569F0D-B160-47AC-9CEA-6CBCD5A5E150}" dt="2023-10-03T22:52:06.728" v="1486" actId="6264"/>
          <ac:spMkLst>
            <pc:docMk/>
            <pc:sldMk cId="175108147" sldId="258"/>
            <ac:spMk id="12" creationId="{A80A97F9-87C9-4710-B480-406EA55C9EC8}"/>
          </ac:spMkLst>
        </pc:spChg>
        <pc:spChg chg="add del">
          <ac:chgData name="Michaela Fox" userId="390d8a82-7b47-4f6e-a15c-f834d77262fd" providerId="ADAL" clId="{E3569F0D-B160-47AC-9CEA-6CBCD5A5E150}" dt="2023-10-03T22:52:06.728" v="1486" actId="6264"/>
          <ac:spMkLst>
            <pc:docMk/>
            <pc:sldMk cId="175108147" sldId="258"/>
            <ac:spMk id="14" creationId="{6D6F0AC2-F229-46DE-A0A2-5CB386CE9014}"/>
          </ac:spMkLst>
        </pc:spChg>
        <pc:spChg chg="add del">
          <ac:chgData name="Michaela Fox" userId="390d8a82-7b47-4f6e-a15c-f834d77262fd" providerId="ADAL" clId="{E3569F0D-B160-47AC-9CEA-6CBCD5A5E150}" dt="2023-10-03T22:52:06.728" v="1486" actId="6264"/>
          <ac:spMkLst>
            <pc:docMk/>
            <pc:sldMk cId="175108147" sldId="258"/>
            <ac:spMk id="16" creationId="{6988DF46-BB01-4433-86D4-321BC88CE323}"/>
          </ac:spMkLst>
        </pc:spChg>
        <pc:picChg chg="add mod">
          <ac:chgData name="Michaela Fox" userId="390d8a82-7b47-4f6e-a15c-f834d77262fd" providerId="ADAL" clId="{E3569F0D-B160-47AC-9CEA-6CBCD5A5E150}" dt="2023-10-03T22:56:38.585" v="1517" actId="1076"/>
          <ac:picMkLst>
            <pc:docMk/>
            <pc:sldMk cId="175108147" sldId="258"/>
            <ac:picMk id="5" creationId="{C898EFB6-34A7-4C50-C53B-AA147BD5EC11}"/>
          </ac:picMkLst>
        </pc:picChg>
      </pc:sldChg>
      <pc:sldChg chg="addSp delSp modSp new mod">
        <pc:chgData name="Michaela Fox" userId="390d8a82-7b47-4f6e-a15c-f834d77262fd" providerId="ADAL" clId="{E3569F0D-B160-47AC-9CEA-6CBCD5A5E150}" dt="2023-10-04T02:48:27.423" v="2054" actId="108"/>
        <pc:sldMkLst>
          <pc:docMk/>
          <pc:sldMk cId="2070622256" sldId="259"/>
        </pc:sldMkLst>
        <pc:spChg chg="mod">
          <ac:chgData name="Michaela Fox" userId="390d8a82-7b47-4f6e-a15c-f834d77262fd" providerId="ADAL" clId="{E3569F0D-B160-47AC-9CEA-6CBCD5A5E150}" dt="2023-10-04T02:29:10.598" v="1850" actId="20577"/>
          <ac:spMkLst>
            <pc:docMk/>
            <pc:sldMk cId="2070622256" sldId="259"/>
            <ac:spMk id="2" creationId="{BD08219B-F191-240B-37C1-50622B86EDCA}"/>
          </ac:spMkLst>
        </pc:spChg>
        <pc:spChg chg="del">
          <ac:chgData name="Michaela Fox" userId="390d8a82-7b47-4f6e-a15c-f834d77262fd" providerId="ADAL" clId="{E3569F0D-B160-47AC-9CEA-6CBCD5A5E150}" dt="2023-10-04T02:30:12.659" v="1851" actId="931"/>
          <ac:spMkLst>
            <pc:docMk/>
            <pc:sldMk cId="2070622256" sldId="259"/>
            <ac:spMk id="3" creationId="{8D4D157C-FDFE-C0B4-B430-BF3B3B35A2C1}"/>
          </ac:spMkLst>
        </pc:spChg>
        <pc:spChg chg="add mod">
          <ac:chgData name="Michaela Fox" userId="390d8a82-7b47-4f6e-a15c-f834d77262fd" providerId="ADAL" clId="{E3569F0D-B160-47AC-9CEA-6CBCD5A5E150}" dt="2023-10-04T02:46:03.392" v="2022" actId="1076"/>
          <ac:spMkLst>
            <pc:docMk/>
            <pc:sldMk cId="2070622256" sldId="259"/>
            <ac:spMk id="6" creationId="{30E67EF7-D052-C925-9F03-38F74147BCF2}"/>
          </ac:spMkLst>
        </pc:spChg>
        <pc:spChg chg="add mod">
          <ac:chgData name="Michaela Fox" userId="390d8a82-7b47-4f6e-a15c-f834d77262fd" providerId="ADAL" clId="{E3569F0D-B160-47AC-9CEA-6CBCD5A5E150}" dt="2023-10-04T02:48:27.423" v="2054" actId="108"/>
          <ac:spMkLst>
            <pc:docMk/>
            <pc:sldMk cId="2070622256" sldId="259"/>
            <ac:spMk id="7" creationId="{7248B316-3793-A4C7-5023-536CEA5188F6}"/>
          </ac:spMkLst>
        </pc:spChg>
        <pc:picChg chg="add mod">
          <ac:chgData name="Michaela Fox" userId="390d8a82-7b47-4f6e-a15c-f834d77262fd" providerId="ADAL" clId="{E3569F0D-B160-47AC-9CEA-6CBCD5A5E150}" dt="2023-10-04T02:31:15.910" v="1857" actId="1076"/>
          <ac:picMkLst>
            <pc:docMk/>
            <pc:sldMk cId="2070622256" sldId="259"/>
            <ac:picMk id="5" creationId="{E7AB0621-FD42-BBD6-68D7-41FFD35B46C3}"/>
          </ac:picMkLst>
        </pc:picChg>
      </pc:sldChg>
      <pc:sldChg chg="addSp modSp new mod setBg">
        <pc:chgData name="Michaela Fox" userId="390d8a82-7b47-4f6e-a15c-f834d77262fd" providerId="ADAL" clId="{E3569F0D-B160-47AC-9CEA-6CBCD5A5E150}" dt="2023-10-04T04:30:44.579" v="2315" actId="26606"/>
        <pc:sldMkLst>
          <pc:docMk/>
          <pc:sldMk cId="1556102799" sldId="260"/>
        </pc:sldMkLst>
        <pc:spChg chg="mod">
          <ac:chgData name="Michaela Fox" userId="390d8a82-7b47-4f6e-a15c-f834d77262fd" providerId="ADAL" clId="{E3569F0D-B160-47AC-9CEA-6CBCD5A5E150}" dt="2023-10-04T04:30:44.579" v="2315" actId="26606"/>
          <ac:spMkLst>
            <pc:docMk/>
            <pc:sldMk cId="1556102799" sldId="260"/>
            <ac:spMk id="2" creationId="{65956CEC-B35E-2FD4-7047-883424485ED8}"/>
          </ac:spMkLst>
        </pc:spChg>
        <pc:spChg chg="mod">
          <ac:chgData name="Michaela Fox" userId="390d8a82-7b47-4f6e-a15c-f834d77262fd" providerId="ADAL" clId="{E3569F0D-B160-47AC-9CEA-6CBCD5A5E150}" dt="2023-10-04T04:30:44.579" v="2315" actId="26606"/>
          <ac:spMkLst>
            <pc:docMk/>
            <pc:sldMk cId="1556102799" sldId="260"/>
            <ac:spMk id="3" creationId="{EF896B48-80E8-62B0-6CB1-35CB482CB2BC}"/>
          </ac:spMkLst>
        </pc:spChg>
        <pc:spChg chg="add">
          <ac:chgData name="Michaela Fox" userId="390d8a82-7b47-4f6e-a15c-f834d77262fd" providerId="ADAL" clId="{E3569F0D-B160-47AC-9CEA-6CBCD5A5E150}" dt="2023-10-04T04:30:44.579" v="2315" actId="26606"/>
          <ac:spMkLst>
            <pc:docMk/>
            <pc:sldMk cId="1556102799" sldId="260"/>
            <ac:spMk id="9" creationId="{A80A97F9-87C9-4710-B480-406EA55C9EC8}"/>
          </ac:spMkLst>
        </pc:spChg>
        <pc:spChg chg="add">
          <ac:chgData name="Michaela Fox" userId="390d8a82-7b47-4f6e-a15c-f834d77262fd" providerId="ADAL" clId="{E3569F0D-B160-47AC-9CEA-6CBCD5A5E150}" dt="2023-10-04T04:30:44.579" v="2315" actId="26606"/>
          <ac:spMkLst>
            <pc:docMk/>
            <pc:sldMk cId="1556102799" sldId="260"/>
            <ac:spMk id="11" creationId="{6D6F0AC2-F229-46DE-A0A2-5CB386CE9014}"/>
          </ac:spMkLst>
        </pc:spChg>
        <pc:spChg chg="add">
          <ac:chgData name="Michaela Fox" userId="390d8a82-7b47-4f6e-a15c-f834d77262fd" providerId="ADAL" clId="{E3569F0D-B160-47AC-9CEA-6CBCD5A5E150}" dt="2023-10-04T04:30:44.579" v="2315" actId="26606"/>
          <ac:spMkLst>
            <pc:docMk/>
            <pc:sldMk cId="1556102799" sldId="260"/>
            <ac:spMk id="13" creationId="{9F3CB34B-2F8F-4442-91D1-923678282D06}"/>
          </ac:spMkLst>
        </pc:spChg>
        <pc:spChg chg="add">
          <ac:chgData name="Michaela Fox" userId="390d8a82-7b47-4f6e-a15c-f834d77262fd" providerId="ADAL" clId="{E3569F0D-B160-47AC-9CEA-6CBCD5A5E150}" dt="2023-10-04T04:30:44.579" v="2315" actId="26606"/>
          <ac:spMkLst>
            <pc:docMk/>
            <pc:sldMk cId="1556102799" sldId="260"/>
            <ac:spMk id="15" creationId="{92AFC398-9263-43B8-98C4-6D97765B8387}"/>
          </ac:spMkLst>
        </pc:spChg>
        <pc:picChg chg="add">
          <ac:chgData name="Michaela Fox" userId="390d8a82-7b47-4f6e-a15c-f834d77262fd" providerId="ADAL" clId="{E3569F0D-B160-47AC-9CEA-6CBCD5A5E150}" dt="2023-10-04T04:30:44.579" v="2315" actId="26606"/>
          <ac:picMkLst>
            <pc:docMk/>
            <pc:sldMk cId="1556102799" sldId="260"/>
            <ac:picMk id="5" creationId="{CF7320DF-5E2B-38B2-AE2E-776AADBB6754}"/>
          </ac:picMkLst>
        </pc:picChg>
        <pc:picChg chg="add">
          <ac:chgData name="Michaela Fox" userId="390d8a82-7b47-4f6e-a15c-f834d77262fd" providerId="ADAL" clId="{E3569F0D-B160-47AC-9CEA-6CBCD5A5E150}" dt="2023-10-04T04:30:44.579" v="2315" actId="26606"/>
          <ac:picMkLst>
            <pc:docMk/>
            <pc:sldMk cId="1556102799" sldId="260"/>
            <ac:picMk id="17" creationId="{C3F180D0-951F-4FB1-8AC1-0CB70C61EF56}"/>
          </ac:picMkLst>
        </pc:picChg>
      </pc:sldChg>
      <pc:sldChg chg="addSp delSp modSp new mod">
        <pc:chgData name="Michaela Fox" userId="390d8a82-7b47-4f6e-a15c-f834d77262fd" providerId="ADAL" clId="{E3569F0D-B160-47AC-9CEA-6CBCD5A5E150}" dt="2023-10-03T23:13:38.799" v="1729" actId="20577"/>
        <pc:sldMkLst>
          <pc:docMk/>
          <pc:sldMk cId="3564458597" sldId="261"/>
        </pc:sldMkLst>
        <pc:spChg chg="mod">
          <ac:chgData name="Michaela Fox" userId="390d8a82-7b47-4f6e-a15c-f834d77262fd" providerId="ADAL" clId="{E3569F0D-B160-47AC-9CEA-6CBCD5A5E150}" dt="2023-10-03T23:13:38.799" v="1729" actId="20577"/>
          <ac:spMkLst>
            <pc:docMk/>
            <pc:sldMk cId="3564458597" sldId="261"/>
            <ac:spMk id="2" creationId="{508F2FAE-9908-1742-AFC5-0165C48AF6D8}"/>
          </ac:spMkLst>
        </pc:spChg>
        <pc:spChg chg="del">
          <ac:chgData name="Michaela Fox" userId="390d8a82-7b47-4f6e-a15c-f834d77262fd" providerId="ADAL" clId="{E3569F0D-B160-47AC-9CEA-6CBCD5A5E150}" dt="2023-10-03T00:08:14.410" v="877" actId="931"/>
          <ac:spMkLst>
            <pc:docMk/>
            <pc:sldMk cId="3564458597" sldId="261"/>
            <ac:spMk id="3" creationId="{C65F1A9E-87D9-3096-F4F4-455D2387D487}"/>
          </ac:spMkLst>
        </pc:spChg>
        <pc:spChg chg="add mod ord">
          <ac:chgData name="Michaela Fox" userId="390d8a82-7b47-4f6e-a15c-f834d77262fd" providerId="ADAL" clId="{E3569F0D-B160-47AC-9CEA-6CBCD5A5E150}" dt="2023-10-03T00:27:11.714" v="1003" actId="207"/>
          <ac:spMkLst>
            <pc:docMk/>
            <pc:sldMk cId="3564458597" sldId="261"/>
            <ac:spMk id="6" creationId="{425FC0A3-69BF-CFEC-7517-891C78062DA0}"/>
          </ac:spMkLst>
        </pc:spChg>
        <pc:picChg chg="add mod">
          <ac:chgData name="Michaela Fox" userId="390d8a82-7b47-4f6e-a15c-f834d77262fd" providerId="ADAL" clId="{E3569F0D-B160-47AC-9CEA-6CBCD5A5E150}" dt="2023-10-03T00:12:32.837" v="998" actId="1036"/>
          <ac:picMkLst>
            <pc:docMk/>
            <pc:sldMk cId="3564458597" sldId="261"/>
            <ac:picMk id="5" creationId="{02238811-C6E8-9A30-A5C5-5D5861CAC9FA}"/>
          </ac:picMkLst>
        </pc:picChg>
      </pc:sldChg>
      <pc:sldChg chg="addSp delSp modSp add del mod">
        <pc:chgData name="Michaela Fox" userId="390d8a82-7b47-4f6e-a15c-f834d77262fd" providerId="ADAL" clId="{E3569F0D-B160-47AC-9CEA-6CBCD5A5E150}" dt="2023-10-03T23:06:39.373" v="1521" actId="2696"/>
        <pc:sldMkLst>
          <pc:docMk/>
          <pc:sldMk cId="2033246971" sldId="262"/>
        </pc:sldMkLst>
        <pc:spChg chg="add mod">
          <ac:chgData name="Michaela Fox" userId="390d8a82-7b47-4f6e-a15c-f834d77262fd" providerId="ADAL" clId="{E3569F0D-B160-47AC-9CEA-6CBCD5A5E150}" dt="2023-10-03T23:06:29.479" v="1520" actId="14100"/>
          <ac:spMkLst>
            <pc:docMk/>
            <pc:sldMk cId="2033246971" sldId="262"/>
            <ac:spMk id="4" creationId="{62C6C34F-16E3-E7D0-4E28-F473D1ECE022}"/>
          </ac:spMkLst>
        </pc:spChg>
        <pc:spChg chg="del">
          <ac:chgData name="Michaela Fox" userId="390d8a82-7b47-4f6e-a15c-f834d77262fd" providerId="ADAL" clId="{E3569F0D-B160-47AC-9CEA-6CBCD5A5E150}" dt="2023-10-03T23:06:22.567" v="1519" actId="478"/>
          <ac:spMkLst>
            <pc:docMk/>
            <pc:sldMk cId="2033246971" sldId="262"/>
            <ac:spMk id="9" creationId="{D7C4FF6A-F3A6-3D86-5C01-AF4F73D6404E}"/>
          </ac:spMkLst>
        </pc:spChg>
      </pc:sldChg>
      <pc:sldChg chg="addSp delSp modSp new mod">
        <pc:chgData name="Michaela Fox" userId="390d8a82-7b47-4f6e-a15c-f834d77262fd" providerId="ADAL" clId="{E3569F0D-B160-47AC-9CEA-6CBCD5A5E150}" dt="2023-10-03T23:26:24.702" v="1832" actId="1076"/>
        <pc:sldMkLst>
          <pc:docMk/>
          <pc:sldMk cId="3573132318" sldId="262"/>
        </pc:sldMkLst>
        <pc:spChg chg="mod">
          <ac:chgData name="Michaela Fox" userId="390d8a82-7b47-4f6e-a15c-f834d77262fd" providerId="ADAL" clId="{E3569F0D-B160-47AC-9CEA-6CBCD5A5E150}" dt="2023-10-03T23:06:53.065" v="1528" actId="20577"/>
          <ac:spMkLst>
            <pc:docMk/>
            <pc:sldMk cId="3573132318" sldId="262"/>
            <ac:spMk id="2" creationId="{293A931E-6049-624C-3082-C480E3B97CC6}"/>
          </ac:spMkLst>
        </pc:spChg>
        <pc:spChg chg="del mod">
          <ac:chgData name="Michaela Fox" userId="390d8a82-7b47-4f6e-a15c-f834d77262fd" providerId="ADAL" clId="{E3569F0D-B160-47AC-9CEA-6CBCD5A5E150}" dt="2023-10-03T23:24:06.709" v="1821" actId="21"/>
          <ac:spMkLst>
            <pc:docMk/>
            <pc:sldMk cId="3573132318" sldId="262"/>
            <ac:spMk id="3" creationId="{5F3FC706-9BD2-6607-CE96-1860BD62DD80}"/>
          </ac:spMkLst>
        </pc:spChg>
        <pc:spChg chg="add del mod">
          <ac:chgData name="Michaela Fox" userId="390d8a82-7b47-4f6e-a15c-f834d77262fd" providerId="ADAL" clId="{E3569F0D-B160-47AC-9CEA-6CBCD5A5E150}" dt="2023-10-03T23:23:19.673" v="1802" actId="26606"/>
          <ac:spMkLst>
            <pc:docMk/>
            <pc:sldMk cId="3573132318" sldId="262"/>
            <ac:spMk id="4" creationId="{EB7679F6-63B8-03F6-6973-61382994B231}"/>
          </ac:spMkLst>
        </pc:spChg>
        <pc:spChg chg="add mod">
          <ac:chgData name="Michaela Fox" userId="390d8a82-7b47-4f6e-a15c-f834d77262fd" providerId="ADAL" clId="{E3569F0D-B160-47AC-9CEA-6CBCD5A5E150}" dt="2023-10-03T23:23:30.142" v="1803"/>
          <ac:spMkLst>
            <pc:docMk/>
            <pc:sldMk cId="3573132318" sldId="262"/>
            <ac:spMk id="7" creationId="{5072068F-E4F3-E216-5A3A-8238C5797DF6}"/>
          </ac:spMkLst>
        </pc:spChg>
        <pc:spChg chg="add mod">
          <ac:chgData name="Michaela Fox" userId="390d8a82-7b47-4f6e-a15c-f834d77262fd" providerId="ADAL" clId="{E3569F0D-B160-47AC-9CEA-6CBCD5A5E150}" dt="2023-10-03T23:24:20.862" v="1825" actId="255"/>
          <ac:spMkLst>
            <pc:docMk/>
            <pc:sldMk cId="3573132318" sldId="262"/>
            <ac:spMk id="8" creationId="{7A503775-100E-58E8-BD81-C3CCE24D105D}"/>
          </ac:spMkLst>
        </pc:spChg>
        <pc:grpChg chg="add mod">
          <ac:chgData name="Michaela Fox" userId="390d8a82-7b47-4f6e-a15c-f834d77262fd" providerId="ADAL" clId="{E3569F0D-B160-47AC-9CEA-6CBCD5A5E150}" dt="2023-10-03T23:24:57.817" v="1828" actId="1076"/>
          <ac:grpSpMkLst>
            <pc:docMk/>
            <pc:sldMk cId="3573132318" sldId="262"/>
            <ac:grpSpMk id="5" creationId="{B873060A-6C36-6ACC-092F-47E73B804125}"/>
          </ac:grpSpMkLst>
        </pc:grpChg>
        <pc:graphicFrameChg chg="add mod">
          <ac:chgData name="Michaela Fox" userId="390d8a82-7b47-4f6e-a15c-f834d77262fd" providerId="ADAL" clId="{E3569F0D-B160-47AC-9CEA-6CBCD5A5E150}" dt="2023-10-03T23:26:24.702" v="1832" actId="1076"/>
          <ac:graphicFrameMkLst>
            <pc:docMk/>
            <pc:sldMk cId="3573132318" sldId="262"/>
            <ac:graphicFrameMk id="6" creationId="{31F8438B-5CAD-3F0F-0A01-28037A525EE7}"/>
          </ac:graphicFrameMkLst>
        </pc:graphicFrameChg>
      </pc:sldChg>
      <pc:sldChg chg="addSp delSp modSp new mod setBg">
        <pc:chgData name="Michaela Fox" userId="390d8a82-7b47-4f6e-a15c-f834d77262fd" providerId="ADAL" clId="{E3569F0D-B160-47AC-9CEA-6CBCD5A5E150}" dt="2023-10-04T04:20:00.498" v="2122" actId="1076"/>
        <pc:sldMkLst>
          <pc:docMk/>
          <pc:sldMk cId="2858828133" sldId="263"/>
        </pc:sldMkLst>
        <pc:spChg chg="mod">
          <ac:chgData name="Michaela Fox" userId="390d8a82-7b47-4f6e-a15c-f834d77262fd" providerId="ADAL" clId="{E3569F0D-B160-47AC-9CEA-6CBCD5A5E150}" dt="2023-10-04T04:20:00.498" v="2122" actId="1076"/>
          <ac:spMkLst>
            <pc:docMk/>
            <pc:sldMk cId="2858828133" sldId="263"/>
            <ac:spMk id="2" creationId="{183A1CFF-C168-FBDF-019B-6E6CB271AA0D}"/>
          </ac:spMkLst>
        </pc:spChg>
        <pc:spChg chg="del">
          <ac:chgData name="Michaela Fox" userId="390d8a82-7b47-4f6e-a15c-f834d77262fd" providerId="ADAL" clId="{E3569F0D-B160-47AC-9CEA-6CBCD5A5E150}" dt="2023-10-04T04:17:14.248" v="2088" actId="931"/>
          <ac:spMkLst>
            <pc:docMk/>
            <pc:sldMk cId="2858828133" sldId="263"/>
            <ac:spMk id="3" creationId="{2D251071-DE5E-5029-3D1F-FCDC4E181571}"/>
          </ac:spMkLst>
        </pc:spChg>
        <pc:spChg chg="add mod ord">
          <ac:chgData name="Michaela Fox" userId="390d8a82-7b47-4f6e-a15c-f834d77262fd" providerId="ADAL" clId="{E3569F0D-B160-47AC-9CEA-6CBCD5A5E150}" dt="2023-10-04T04:19:28.688" v="2102" actId="167"/>
          <ac:spMkLst>
            <pc:docMk/>
            <pc:sldMk cId="2858828133" sldId="263"/>
            <ac:spMk id="8" creationId="{4114DD9F-0E71-E288-BB2A-728D18C523DC}"/>
          </ac:spMkLst>
        </pc:spChg>
        <pc:spChg chg="add del">
          <ac:chgData name="Michaela Fox" userId="390d8a82-7b47-4f6e-a15c-f834d77262fd" providerId="ADAL" clId="{E3569F0D-B160-47AC-9CEA-6CBCD5A5E150}" dt="2023-10-04T04:18:37.107" v="2094" actId="26606"/>
          <ac:spMkLst>
            <pc:docMk/>
            <pc:sldMk cId="2858828133" sldId="263"/>
            <ac:spMk id="12" creationId="{CD62DB5A-5AA0-4E7E-94AB-AD20F02CA8DF}"/>
          </ac:spMkLst>
        </pc:spChg>
        <pc:spChg chg="add del">
          <ac:chgData name="Michaela Fox" userId="390d8a82-7b47-4f6e-a15c-f834d77262fd" providerId="ADAL" clId="{E3569F0D-B160-47AC-9CEA-6CBCD5A5E150}" dt="2023-10-04T04:18:37.107" v="2094" actId="26606"/>
          <ac:spMkLst>
            <pc:docMk/>
            <pc:sldMk cId="2858828133" sldId="263"/>
            <ac:spMk id="14" creationId="{0F086ECE-EF43-4B07-9DD0-59679471A067}"/>
          </ac:spMkLst>
        </pc:spChg>
        <pc:spChg chg="add del">
          <ac:chgData name="Michaela Fox" userId="390d8a82-7b47-4f6e-a15c-f834d77262fd" providerId="ADAL" clId="{E3569F0D-B160-47AC-9CEA-6CBCD5A5E150}" dt="2023-10-04T04:18:37.107" v="2094" actId="26606"/>
          <ac:spMkLst>
            <pc:docMk/>
            <pc:sldMk cId="2858828133" sldId="263"/>
            <ac:spMk id="16" creationId="{326E4BE8-974E-4111-BA00-3C445D066A2E}"/>
          </ac:spMkLst>
        </pc:spChg>
        <pc:spChg chg="add del">
          <ac:chgData name="Michaela Fox" userId="390d8a82-7b47-4f6e-a15c-f834d77262fd" providerId="ADAL" clId="{E3569F0D-B160-47AC-9CEA-6CBCD5A5E150}" dt="2023-10-04T04:18:37.107" v="2094" actId="26606"/>
          <ac:spMkLst>
            <pc:docMk/>
            <pc:sldMk cId="2858828133" sldId="263"/>
            <ac:spMk id="18" creationId="{F518D20D-5F05-49C3-8900-68783F8ACB6F}"/>
          </ac:spMkLst>
        </pc:spChg>
        <pc:spChg chg="add del">
          <ac:chgData name="Michaela Fox" userId="390d8a82-7b47-4f6e-a15c-f834d77262fd" providerId="ADAL" clId="{E3569F0D-B160-47AC-9CEA-6CBCD5A5E150}" dt="2023-10-04T04:18:37.107" v="2094" actId="26606"/>
          <ac:spMkLst>
            <pc:docMk/>
            <pc:sldMk cId="2858828133" sldId="263"/>
            <ac:spMk id="20" creationId="{FF50CA5B-2FF8-43D9-B7D8-3BDE1BFD3CF1}"/>
          </ac:spMkLst>
        </pc:spChg>
        <pc:spChg chg="add del">
          <ac:chgData name="Michaela Fox" userId="390d8a82-7b47-4f6e-a15c-f834d77262fd" providerId="ADAL" clId="{E3569F0D-B160-47AC-9CEA-6CBCD5A5E150}" dt="2023-10-04T04:18:37.107" v="2094" actId="26606"/>
          <ac:spMkLst>
            <pc:docMk/>
            <pc:sldMk cId="2858828133" sldId="263"/>
            <ac:spMk id="22" creationId="{D060EAFE-C840-4DAF-B8B5-D73E98076206}"/>
          </ac:spMkLst>
        </pc:spChg>
        <pc:spChg chg="add del">
          <ac:chgData name="Michaela Fox" userId="390d8a82-7b47-4f6e-a15c-f834d77262fd" providerId="ADAL" clId="{E3569F0D-B160-47AC-9CEA-6CBCD5A5E150}" dt="2023-10-04T04:18:37.107" v="2094" actId="26606"/>
          <ac:spMkLst>
            <pc:docMk/>
            <pc:sldMk cId="2858828133" sldId="263"/>
            <ac:spMk id="24" creationId="{9F2FF5F7-8CB8-4DD0-890B-C68D3C7313C9}"/>
          </ac:spMkLst>
        </pc:spChg>
        <pc:picChg chg="add mod">
          <ac:chgData name="Michaela Fox" userId="390d8a82-7b47-4f6e-a15c-f834d77262fd" providerId="ADAL" clId="{E3569F0D-B160-47AC-9CEA-6CBCD5A5E150}" dt="2023-10-04T04:19:10.198" v="2099" actId="1076"/>
          <ac:picMkLst>
            <pc:docMk/>
            <pc:sldMk cId="2858828133" sldId="263"/>
            <ac:picMk id="5" creationId="{1FCD7FCF-FCE9-D682-CE75-8A5E2BCD6DA8}"/>
          </ac:picMkLst>
        </pc:picChg>
        <pc:picChg chg="add mod">
          <ac:chgData name="Michaela Fox" userId="390d8a82-7b47-4f6e-a15c-f834d77262fd" providerId="ADAL" clId="{E3569F0D-B160-47AC-9CEA-6CBCD5A5E150}" dt="2023-10-04T04:19:13.641" v="2100" actId="1076"/>
          <ac:picMkLst>
            <pc:docMk/>
            <pc:sldMk cId="2858828133" sldId="263"/>
            <ac:picMk id="7" creationId="{6527DBC6-C047-ACBC-7F00-F3206EC7066D}"/>
          </ac:picMkLst>
        </pc:picChg>
      </pc:sldChg>
      <pc:sldChg chg="new del">
        <pc:chgData name="Michaela Fox" userId="390d8a82-7b47-4f6e-a15c-f834d77262fd" providerId="ADAL" clId="{E3569F0D-B160-47AC-9CEA-6CBCD5A5E150}" dt="2023-10-04T04:18:05.976" v="2091" actId="2696"/>
        <pc:sldMkLst>
          <pc:docMk/>
          <pc:sldMk cId="3291881609" sldId="264"/>
        </pc:sldMkLst>
      </pc:sldChg>
      <pc:sldMasterChg chg="del addSldLayout delSldLayout">
        <pc:chgData name="Michaela Fox" userId="390d8a82-7b47-4f6e-a15c-f834d77262fd" providerId="ADAL" clId="{E3569F0D-B160-47AC-9CEA-6CBCD5A5E150}" dt="2023-10-02T13:02:54.819" v="173" actId="26606"/>
        <pc:sldMasterMkLst>
          <pc:docMk/>
          <pc:sldMasterMk cId="2288532664" sldId="2147483648"/>
        </pc:sldMasterMkLst>
        <pc:sldLayoutChg chg="add del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2288532664" sldId="2147483648"/>
            <pc:sldLayoutMk cId="2010607087" sldId="2147483649"/>
          </pc:sldLayoutMkLst>
        </pc:sldLayoutChg>
      </pc:sldMasterChg>
      <pc:sldMasterChg chg="add addSldLayout">
        <pc:chgData name="Michaela Fox" userId="390d8a82-7b47-4f6e-a15c-f834d77262fd" providerId="ADAL" clId="{E3569F0D-B160-47AC-9CEA-6CBCD5A5E150}" dt="2023-10-02T13:02:54.819" v="173" actId="26606"/>
        <pc:sldMasterMkLst>
          <pc:docMk/>
          <pc:sldMasterMk cId="3772435854" sldId="2147483650"/>
        </pc:sldMasterMkLst>
        <pc:sldLayoutChg chg="add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3772435854" sldId="2147483650"/>
            <pc:sldLayoutMk cId="4057247304" sldId="2147483651"/>
          </pc:sldLayoutMkLst>
        </pc:sldLayoutChg>
        <pc:sldLayoutChg chg="add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3772435854" sldId="2147483650"/>
            <pc:sldLayoutMk cId="1646142917" sldId="2147483652"/>
          </pc:sldLayoutMkLst>
        </pc:sldLayoutChg>
        <pc:sldLayoutChg chg="add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3772435854" sldId="2147483650"/>
            <pc:sldLayoutMk cId="2161525617" sldId="2147483653"/>
          </pc:sldLayoutMkLst>
        </pc:sldLayoutChg>
        <pc:sldLayoutChg chg="add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3772435854" sldId="2147483650"/>
            <pc:sldLayoutMk cId="468001447" sldId="2147483654"/>
          </pc:sldLayoutMkLst>
        </pc:sldLayoutChg>
        <pc:sldLayoutChg chg="add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3772435854" sldId="2147483650"/>
            <pc:sldLayoutMk cId="1875247407" sldId="2147483655"/>
          </pc:sldLayoutMkLst>
        </pc:sldLayoutChg>
        <pc:sldLayoutChg chg="add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3772435854" sldId="2147483650"/>
            <pc:sldLayoutMk cId="2919654800" sldId="2147483656"/>
          </pc:sldLayoutMkLst>
        </pc:sldLayoutChg>
        <pc:sldLayoutChg chg="add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3772435854" sldId="2147483650"/>
            <pc:sldLayoutMk cId="4206379955" sldId="2147483657"/>
          </pc:sldLayoutMkLst>
        </pc:sldLayoutChg>
        <pc:sldLayoutChg chg="add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3772435854" sldId="2147483650"/>
            <pc:sldLayoutMk cId="3733709774" sldId="2147483658"/>
          </pc:sldLayoutMkLst>
        </pc:sldLayoutChg>
        <pc:sldLayoutChg chg="add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3772435854" sldId="2147483650"/>
            <pc:sldLayoutMk cId="1123204603" sldId="2147483659"/>
          </pc:sldLayoutMkLst>
        </pc:sldLayoutChg>
        <pc:sldLayoutChg chg="add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3772435854" sldId="2147483650"/>
            <pc:sldLayoutMk cId="4122323782" sldId="2147483660"/>
          </pc:sldLayoutMkLst>
        </pc:sldLayoutChg>
        <pc:sldLayoutChg chg="add">
          <pc:chgData name="Michaela Fox" userId="390d8a82-7b47-4f6e-a15c-f834d77262fd" providerId="ADAL" clId="{E3569F0D-B160-47AC-9CEA-6CBCD5A5E150}" dt="2023-10-02T13:02:54.819" v="173" actId="26606"/>
          <pc:sldLayoutMkLst>
            <pc:docMk/>
            <pc:sldMasterMk cId="3772435854" sldId="2147483650"/>
            <pc:sldLayoutMk cId="256710652" sldId="2147483661"/>
          </pc:sldLayoutMkLst>
        </pc:sldLayoutChg>
      </pc:sldMasterChg>
    </pc:docChg>
  </pc:docChgLst>
  <pc:docChgLst>
    <pc:chgData name="Ashley Yang" userId="S::ayang2@olin.edu::de067277-daa9-4a1c-ae7f-3c36ae24dec1" providerId="AD" clId="Web-{F9E1E578-9348-AC90-1208-37673F88AB9D}"/>
    <pc:docChg chg="modSld">
      <pc:chgData name="Ashley Yang" userId="S::ayang2@olin.edu::de067277-daa9-4a1c-ae7f-3c36ae24dec1" providerId="AD" clId="Web-{F9E1E578-9348-AC90-1208-37673F88AB9D}" dt="2023-10-05T13:06:48.137" v="45" actId="20577"/>
      <pc:docMkLst>
        <pc:docMk/>
      </pc:docMkLst>
      <pc:sldChg chg="addSp delSp modSp">
        <pc:chgData name="Ashley Yang" userId="S::ayang2@olin.edu::de067277-daa9-4a1c-ae7f-3c36ae24dec1" providerId="AD" clId="Web-{F9E1E578-9348-AC90-1208-37673F88AB9D}" dt="2023-10-05T13:06:48.137" v="45" actId="20577"/>
        <pc:sldMkLst>
          <pc:docMk/>
          <pc:sldMk cId="175108147" sldId="258"/>
        </pc:sldMkLst>
        <pc:spChg chg="mod">
          <ac:chgData name="Ashley Yang" userId="S::ayang2@olin.edu::de067277-daa9-4a1c-ae7f-3c36ae24dec1" providerId="AD" clId="Web-{F9E1E578-9348-AC90-1208-37673F88AB9D}" dt="2023-10-05T13:06:48.137" v="45" actId="20577"/>
          <ac:spMkLst>
            <pc:docMk/>
            <pc:sldMk cId="175108147" sldId="258"/>
            <ac:spMk id="7" creationId="{2F4561B3-141E-2CF3-E281-5CD045794FC3}"/>
          </ac:spMkLst>
        </pc:spChg>
        <pc:picChg chg="del">
          <ac:chgData name="Ashley Yang" userId="S::ayang2@olin.edu::de067277-daa9-4a1c-ae7f-3c36ae24dec1" providerId="AD" clId="Web-{F9E1E578-9348-AC90-1208-37673F88AB9D}" dt="2023-10-05T13:05:03.678" v="0"/>
          <ac:picMkLst>
            <pc:docMk/>
            <pc:sldMk cId="175108147" sldId="258"/>
            <ac:picMk id="3" creationId="{82DCBEF3-B152-54E6-0D88-E372BD14A971}"/>
          </ac:picMkLst>
        </pc:picChg>
        <pc:picChg chg="add mod">
          <ac:chgData name="Ashley Yang" userId="S::ayang2@olin.edu::de067277-daa9-4a1c-ae7f-3c36ae24dec1" providerId="AD" clId="Web-{F9E1E578-9348-AC90-1208-37673F88AB9D}" dt="2023-10-05T13:06:38.465" v="37" actId="1076"/>
          <ac:picMkLst>
            <pc:docMk/>
            <pc:sldMk cId="175108147" sldId="258"/>
            <ac:picMk id="4" creationId="{83D470B9-0E9E-30B4-266A-B57412711CA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033D9D-AD08-4C89-A650-CBC6E8BAF516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F61676-8E3E-4280-9FF9-CE152AFBA66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We are trying to figure out how effective masks need to be to cut the peak number of infected people by 50%.</a:t>
          </a:r>
        </a:p>
      </dgm:t>
    </dgm:pt>
    <dgm:pt modelId="{FA935733-C9A2-44F5-B026-D2203B84AB67}" type="parTrans" cxnId="{58FAAC91-C5F0-4DA8-9B13-50AE554C81F9}">
      <dgm:prSet/>
      <dgm:spPr/>
      <dgm:t>
        <a:bodyPr/>
        <a:lstStyle/>
        <a:p>
          <a:endParaRPr lang="en-US"/>
        </a:p>
      </dgm:t>
    </dgm:pt>
    <dgm:pt modelId="{6448B7E5-82C2-4EE8-A391-700C227050BD}" type="sibTrans" cxnId="{58FAAC91-C5F0-4DA8-9B13-50AE554C81F9}">
      <dgm:prSet/>
      <dgm:spPr/>
      <dgm:t>
        <a:bodyPr/>
        <a:lstStyle/>
        <a:p>
          <a:endParaRPr lang="en-US"/>
        </a:p>
      </dgm:t>
    </dgm:pt>
    <dgm:pt modelId="{DC3B20FA-D121-4DE0-8B93-F101668ACB65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n-US" sz="1600"/>
            <a:t>We are trying to predict the </a:t>
          </a:r>
          <a:r>
            <a:rPr lang="en-US" sz="1600">
              <a:latin typeface="Gill Sans Nova"/>
            </a:rPr>
            <a:t>peak number</a:t>
          </a:r>
          <a:r>
            <a:rPr lang="en-US" sz="1600"/>
            <a:t> of future infected persons based on mask effectiveness.</a:t>
          </a:r>
        </a:p>
      </dgm:t>
    </dgm:pt>
    <dgm:pt modelId="{B8194B3E-D5E1-49CE-AC5D-D183D369D241}" type="parTrans" cxnId="{E8D7D078-7FAC-48DC-98D3-5188AF655258}">
      <dgm:prSet/>
      <dgm:spPr/>
      <dgm:t>
        <a:bodyPr/>
        <a:lstStyle/>
        <a:p>
          <a:endParaRPr lang="en-US"/>
        </a:p>
      </dgm:t>
    </dgm:pt>
    <dgm:pt modelId="{CD59942B-63C4-4F9C-84A8-957C3BAA08BC}" type="sibTrans" cxnId="{E8D7D078-7FAC-48DC-98D3-5188AF655258}">
      <dgm:prSet/>
      <dgm:spPr/>
      <dgm:t>
        <a:bodyPr/>
        <a:lstStyle/>
        <a:p>
          <a:endParaRPr lang="en-US"/>
        </a:p>
      </dgm:t>
    </dgm:pt>
    <dgm:pt modelId="{38BA77B9-BC1E-472C-9C6F-FEF874DCBE5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600"/>
            <a:t>Uses of this research: companies can work towards manufacturing masks that will create a noticeable difference in the number of people getting sick</a:t>
          </a:r>
        </a:p>
      </dgm:t>
    </dgm:pt>
    <dgm:pt modelId="{9E61CC53-53A1-4697-A522-5949CD679429}" type="parTrans" cxnId="{6B22419B-4F69-4C33-BEB2-0CDCC265028C}">
      <dgm:prSet/>
      <dgm:spPr/>
      <dgm:t>
        <a:bodyPr/>
        <a:lstStyle/>
        <a:p>
          <a:endParaRPr lang="en-US"/>
        </a:p>
      </dgm:t>
    </dgm:pt>
    <dgm:pt modelId="{AE67A45A-3112-4847-B432-D457BD9830CD}" type="sibTrans" cxnId="{6B22419B-4F69-4C33-BEB2-0CDCC265028C}">
      <dgm:prSet/>
      <dgm:spPr/>
      <dgm:t>
        <a:bodyPr/>
        <a:lstStyle/>
        <a:p>
          <a:endParaRPr lang="en-US"/>
        </a:p>
      </dgm:t>
    </dgm:pt>
    <dgm:pt modelId="{9F7BD13D-0D2F-4EAC-A8B0-27B649B84DAD}" type="pres">
      <dgm:prSet presAssocID="{A9033D9D-AD08-4C89-A650-CBC6E8BAF516}" presName="root" presStyleCnt="0">
        <dgm:presLayoutVars>
          <dgm:dir/>
          <dgm:resizeHandles val="exact"/>
        </dgm:presLayoutVars>
      </dgm:prSet>
      <dgm:spPr/>
    </dgm:pt>
    <dgm:pt modelId="{17D913BD-8BFE-4287-9924-2F8358B4F5C1}" type="pres">
      <dgm:prSet presAssocID="{3FF61676-8E3E-4280-9FF9-CE152AFBA666}" presName="compNode" presStyleCnt="0"/>
      <dgm:spPr/>
    </dgm:pt>
    <dgm:pt modelId="{22A4BE3F-33F1-4BE4-922D-8FD28941E5E7}" type="pres">
      <dgm:prSet presAssocID="{3FF61676-8E3E-4280-9FF9-CE152AFBA66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95 mask with solid fill"/>
        </a:ext>
      </dgm:extLst>
    </dgm:pt>
    <dgm:pt modelId="{01B23855-08DC-4496-838A-22912337EF61}" type="pres">
      <dgm:prSet presAssocID="{3FF61676-8E3E-4280-9FF9-CE152AFBA666}" presName="spaceRect" presStyleCnt="0"/>
      <dgm:spPr/>
    </dgm:pt>
    <dgm:pt modelId="{D83FD625-45BD-4975-873B-7784CC4BB3D6}" type="pres">
      <dgm:prSet presAssocID="{3FF61676-8E3E-4280-9FF9-CE152AFBA666}" presName="textRect" presStyleLbl="revTx" presStyleIdx="0" presStyleCnt="3">
        <dgm:presLayoutVars>
          <dgm:chMax val="1"/>
          <dgm:chPref val="1"/>
        </dgm:presLayoutVars>
      </dgm:prSet>
      <dgm:spPr/>
    </dgm:pt>
    <dgm:pt modelId="{BCFB2991-C3F6-4F82-8D93-6D951084DFFB}" type="pres">
      <dgm:prSet presAssocID="{6448B7E5-82C2-4EE8-A391-700C227050BD}" presName="sibTrans" presStyleCnt="0"/>
      <dgm:spPr/>
    </dgm:pt>
    <dgm:pt modelId="{E005FCD2-8A68-4E9C-AA93-A793F34C261B}" type="pres">
      <dgm:prSet presAssocID="{DC3B20FA-D121-4DE0-8B93-F101668ACB65}" presName="compNode" presStyleCnt="0"/>
      <dgm:spPr/>
    </dgm:pt>
    <dgm:pt modelId="{92FD6638-6C3F-45DB-958F-84FF6007FFDD}" type="pres">
      <dgm:prSet presAssocID="{DC3B20FA-D121-4DE0-8B93-F101668ACB6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ugh with solid fill"/>
        </a:ext>
      </dgm:extLst>
    </dgm:pt>
    <dgm:pt modelId="{D37AD240-7C08-4B21-8984-D850C0673EE4}" type="pres">
      <dgm:prSet presAssocID="{DC3B20FA-D121-4DE0-8B93-F101668ACB65}" presName="spaceRect" presStyleCnt="0"/>
      <dgm:spPr/>
    </dgm:pt>
    <dgm:pt modelId="{7A0BD891-6E29-4740-9270-E59AE2767D77}" type="pres">
      <dgm:prSet presAssocID="{DC3B20FA-D121-4DE0-8B93-F101668ACB65}" presName="textRect" presStyleLbl="revTx" presStyleIdx="1" presStyleCnt="3">
        <dgm:presLayoutVars>
          <dgm:chMax val="1"/>
          <dgm:chPref val="1"/>
        </dgm:presLayoutVars>
      </dgm:prSet>
      <dgm:spPr/>
    </dgm:pt>
    <dgm:pt modelId="{228181C6-79FD-4C2F-A540-ABCCEC450F65}" type="pres">
      <dgm:prSet presAssocID="{CD59942B-63C4-4F9C-84A8-957C3BAA08BC}" presName="sibTrans" presStyleCnt="0"/>
      <dgm:spPr/>
    </dgm:pt>
    <dgm:pt modelId="{EB7D5105-0C8A-470C-BDDE-3242A0C92962}" type="pres">
      <dgm:prSet presAssocID="{38BA77B9-BC1E-472C-9C6F-FEF874DCBE5B}" presName="compNode" presStyleCnt="0"/>
      <dgm:spPr/>
    </dgm:pt>
    <dgm:pt modelId="{AACDBCBB-D6A0-4300-A305-84F46D408FB5}" type="pres">
      <dgm:prSet presAssocID="{38BA77B9-BC1E-472C-9C6F-FEF874DCBE5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tor"/>
        </a:ext>
      </dgm:extLst>
    </dgm:pt>
    <dgm:pt modelId="{9A0E25FF-7DE9-4753-9375-3990989749AC}" type="pres">
      <dgm:prSet presAssocID="{38BA77B9-BC1E-472C-9C6F-FEF874DCBE5B}" presName="spaceRect" presStyleCnt="0"/>
      <dgm:spPr/>
    </dgm:pt>
    <dgm:pt modelId="{56891E66-3263-43E9-8970-7D8EB6B01376}" type="pres">
      <dgm:prSet presAssocID="{38BA77B9-BC1E-472C-9C6F-FEF874DCBE5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04AC231-5E31-46EB-B4E7-AE407DB9BB0C}" type="presOf" srcId="{38BA77B9-BC1E-472C-9C6F-FEF874DCBE5B}" destId="{56891E66-3263-43E9-8970-7D8EB6B01376}" srcOrd="0" destOrd="0" presId="urn:microsoft.com/office/officeart/2018/2/layout/IconLabelList"/>
    <dgm:cxn modelId="{E8D7D078-7FAC-48DC-98D3-5188AF655258}" srcId="{A9033D9D-AD08-4C89-A650-CBC6E8BAF516}" destId="{DC3B20FA-D121-4DE0-8B93-F101668ACB65}" srcOrd="1" destOrd="0" parTransId="{B8194B3E-D5E1-49CE-AC5D-D183D369D241}" sibTransId="{CD59942B-63C4-4F9C-84A8-957C3BAA08BC}"/>
    <dgm:cxn modelId="{782ED780-E1F4-4C79-90E0-2090D6FABD0F}" type="presOf" srcId="{3FF61676-8E3E-4280-9FF9-CE152AFBA666}" destId="{D83FD625-45BD-4975-873B-7784CC4BB3D6}" srcOrd="0" destOrd="0" presId="urn:microsoft.com/office/officeart/2018/2/layout/IconLabelList"/>
    <dgm:cxn modelId="{58FAAC91-C5F0-4DA8-9B13-50AE554C81F9}" srcId="{A9033D9D-AD08-4C89-A650-CBC6E8BAF516}" destId="{3FF61676-8E3E-4280-9FF9-CE152AFBA666}" srcOrd="0" destOrd="0" parTransId="{FA935733-C9A2-44F5-B026-D2203B84AB67}" sibTransId="{6448B7E5-82C2-4EE8-A391-700C227050BD}"/>
    <dgm:cxn modelId="{1F3EAE91-F9E7-447C-AB79-836914BCA0E2}" type="presOf" srcId="{DC3B20FA-D121-4DE0-8B93-F101668ACB65}" destId="{7A0BD891-6E29-4740-9270-E59AE2767D77}" srcOrd="0" destOrd="0" presId="urn:microsoft.com/office/officeart/2018/2/layout/IconLabelList"/>
    <dgm:cxn modelId="{6B22419B-4F69-4C33-BEB2-0CDCC265028C}" srcId="{A9033D9D-AD08-4C89-A650-CBC6E8BAF516}" destId="{38BA77B9-BC1E-472C-9C6F-FEF874DCBE5B}" srcOrd="2" destOrd="0" parTransId="{9E61CC53-53A1-4697-A522-5949CD679429}" sibTransId="{AE67A45A-3112-4847-B432-D457BD9830CD}"/>
    <dgm:cxn modelId="{AA5A46C7-BE73-4EE4-A0BB-F2C7B024F4AD}" type="presOf" srcId="{A9033D9D-AD08-4C89-A650-CBC6E8BAF516}" destId="{9F7BD13D-0D2F-4EAC-A8B0-27B649B84DAD}" srcOrd="0" destOrd="0" presId="urn:microsoft.com/office/officeart/2018/2/layout/IconLabelList"/>
    <dgm:cxn modelId="{EE66738D-E1F1-4571-935D-48FBF5B39AA9}" type="presParOf" srcId="{9F7BD13D-0D2F-4EAC-A8B0-27B649B84DAD}" destId="{17D913BD-8BFE-4287-9924-2F8358B4F5C1}" srcOrd="0" destOrd="0" presId="urn:microsoft.com/office/officeart/2018/2/layout/IconLabelList"/>
    <dgm:cxn modelId="{BC013E89-AD65-4CDC-A187-059DE3ACF0FB}" type="presParOf" srcId="{17D913BD-8BFE-4287-9924-2F8358B4F5C1}" destId="{22A4BE3F-33F1-4BE4-922D-8FD28941E5E7}" srcOrd="0" destOrd="0" presId="urn:microsoft.com/office/officeart/2018/2/layout/IconLabelList"/>
    <dgm:cxn modelId="{406AD72B-2040-4D07-BB97-E6EBA7385ABB}" type="presParOf" srcId="{17D913BD-8BFE-4287-9924-2F8358B4F5C1}" destId="{01B23855-08DC-4496-838A-22912337EF61}" srcOrd="1" destOrd="0" presId="urn:microsoft.com/office/officeart/2018/2/layout/IconLabelList"/>
    <dgm:cxn modelId="{E1ACDF46-6FCE-4231-B990-838DB34311ED}" type="presParOf" srcId="{17D913BD-8BFE-4287-9924-2F8358B4F5C1}" destId="{D83FD625-45BD-4975-873B-7784CC4BB3D6}" srcOrd="2" destOrd="0" presId="urn:microsoft.com/office/officeart/2018/2/layout/IconLabelList"/>
    <dgm:cxn modelId="{F4E60A21-45F9-4843-927E-858F568B9B29}" type="presParOf" srcId="{9F7BD13D-0D2F-4EAC-A8B0-27B649B84DAD}" destId="{BCFB2991-C3F6-4F82-8D93-6D951084DFFB}" srcOrd="1" destOrd="0" presId="urn:microsoft.com/office/officeart/2018/2/layout/IconLabelList"/>
    <dgm:cxn modelId="{AFDC0682-0A63-454C-A48C-D3A2844D92D5}" type="presParOf" srcId="{9F7BD13D-0D2F-4EAC-A8B0-27B649B84DAD}" destId="{E005FCD2-8A68-4E9C-AA93-A793F34C261B}" srcOrd="2" destOrd="0" presId="urn:microsoft.com/office/officeart/2018/2/layout/IconLabelList"/>
    <dgm:cxn modelId="{E4736382-96AC-4812-AC4B-D14EAC6D7381}" type="presParOf" srcId="{E005FCD2-8A68-4E9C-AA93-A793F34C261B}" destId="{92FD6638-6C3F-45DB-958F-84FF6007FFDD}" srcOrd="0" destOrd="0" presId="urn:microsoft.com/office/officeart/2018/2/layout/IconLabelList"/>
    <dgm:cxn modelId="{7EBDB394-D7A1-4C27-A006-41AF607CA552}" type="presParOf" srcId="{E005FCD2-8A68-4E9C-AA93-A793F34C261B}" destId="{D37AD240-7C08-4B21-8984-D850C0673EE4}" srcOrd="1" destOrd="0" presId="urn:microsoft.com/office/officeart/2018/2/layout/IconLabelList"/>
    <dgm:cxn modelId="{BE34942D-95E1-4113-8F7A-8DC719878403}" type="presParOf" srcId="{E005FCD2-8A68-4E9C-AA93-A793F34C261B}" destId="{7A0BD891-6E29-4740-9270-E59AE2767D77}" srcOrd="2" destOrd="0" presId="urn:microsoft.com/office/officeart/2018/2/layout/IconLabelList"/>
    <dgm:cxn modelId="{61B4AACB-981B-434C-A9D7-4AE48A7C1EEA}" type="presParOf" srcId="{9F7BD13D-0D2F-4EAC-A8B0-27B649B84DAD}" destId="{228181C6-79FD-4C2F-A540-ABCCEC450F65}" srcOrd="3" destOrd="0" presId="urn:microsoft.com/office/officeart/2018/2/layout/IconLabelList"/>
    <dgm:cxn modelId="{7FD66568-33F1-4F64-A3C8-46FF1D69EFA2}" type="presParOf" srcId="{9F7BD13D-0D2F-4EAC-A8B0-27B649B84DAD}" destId="{EB7D5105-0C8A-470C-BDDE-3242A0C92962}" srcOrd="4" destOrd="0" presId="urn:microsoft.com/office/officeart/2018/2/layout/IconLabelList"/>
    <dgm:cxn modelId="{4BF2C5CB-EFCD-4AB7-B1FD-0B9FAA126E99}" type="presParOf" srcId="{EB7D5105-0C8A-470C-BDDE-3242A0C92962}" destId="{AACDBCBB-D6A0-4300-A305-84F46D408FB5}" srcOrd="0" destOrd="0" presId="urn:microsoft.com/office/officeart/2018/2/layout/IconLabelList"/>
    <dgm:cxn modelId="{90A7A5B9-665D-4212-81D9-BA48553C0ECE}" type="presParOf" srcId="{EB7D5105-0C8A-470C-BDDE-3242A0C92962}" destId="{9A0E25FF-7DE9-4753-9375-3990989749AC}" srcOrd="1" destOrd="0" presId="urn:microsoft.com/office/officeart/2018/2/layout/IconLabelList"/>
    <dgm:cxn modelId="{99F8CD40-5080-4A33-944C-C8CB8D501DB3}" type="presParOf" srcId="{EB7D5105-0C8A-470C-BDDE-3242A0C92962}" destId="{56891E66-3263-43E9-8970-7D8EB6B0137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8A075F-7A75-45EC-A240-7629570C6D34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CEE027E-B045-4D51-B631-B04E9448D671}">
      <dgm:prSet/>
      <dgm:spPr/>
      <dgm:t>
        <a:bodyPr/>
        <a:lstStyle/>
        <a:p>
          <a:r>
            <a:rPr lang="en-US"/>
            <a:t>Verification facts:</a:t>
          </a:r>
        </a:p>
      </dgm:t>
    </dgm:pt>
    <dgm:pt modelId="{4299F3CE-0F12-4BFC-9E7B-2A34BD65B216}" type="parTrans" cxnId="{5FA5416C-B0C1-4813-93C0-373A85B21509}">
      <dgm:prSet/>
      <dgm:spPr/>
      <dgm:t>
        <a:bodyPr/>
        <a:lstStyle/>
        <a:p>
          <a:endParaRPr lang="en-US"/>
        </a:p>
      </dgm:t>
    </dgm:pt>
    <dgm:pt modelId="{2AD39D0F-824E-4879-B862-16CD1E164E4F}" type="sibTrans" cxnId="{5FA5416C-B0C1-4813-93C0-373A85B21509}">
      <dgm:prSet/>
      <dgm:spPr/>
      <dgm:t>
        <a:bodyPr/>
        <a:lstStyle/>
        <a:p>
          <a:endParaRPr lang="en-US"/>
        </a:p>
      </dgm:t>
    </dgm:pt>
    <dgm:pt modelId="{F250AB31-66BB-4786-B48B-58D49EF171A0}">
      <dgm:prSet/>
      <dgm:spPr/>
      <dgm:t>
        <a:bodyPr/>
        <a:lstStyle/>
        <a:p>
          <a:r>
            <a:rPr lang="en-US"/>
            <a:t>Total number of people stays at 100 throughout the model</a:t>
          </a:r>
        </a:p>
      </dgm:t>
    </dgm:pt>
    <dgm:pt modelId="{B18455C6-9792-4378-9E94-057B928958F4}" type="parTrans" cxnId="{EF6D8D01-5FCE-4939-9CFA-A30842284918}">
      <dgm:prSet/>
      <dgm:spPr/>
      <dgm:t>
        <a:bodyPr/>
        <a:lstStyle/>
        <a:p>
          <a:endParaRPr lang="en-US"/>
        </a:p>
      </dgm:t>
    </dgm:pt>
    <dgm:pt modelId="{26DAB430-D8CD-4BED-8AF1-45FDE23F59CE}" type="sibTrans" cxnId="{EF6D8D01-5FCE-4939-9CFA-A30842284918}">
      <dgm:prSet/>
      <dgm:spPr/>
      <dgm:t>
        <a:bodyPr/>
        <a:lstStyle/>
        <a:p>
          <a:endParaRPr lang="en-US"/>
        </a:p>
      </dgm:t>
    </dgm:pt>
    <dgm:pt modelId="{78B52F0F-8C57-4DB8-B7D7-63BCD54D9D2C}">
      <dgm:prSet/>
      <dgm:spPr/>
      <dgm:t>
        <a:bodyPr/>
        <a:lstStyle/>
        <a:p>
          <a:r>
            <a:rPr lang="en-US"/>
            <a:t>The number of people in each stock doesn’t go below 0</a:t>
          </a:r>
        </a:p>
      </dgm:t>
    </dgm:pt>
    <dgm:pt modelId="{949A7375-8666-4D1F-A151-C74317CAF540}" type="parTrans" cxnId="{7FBE8E69-1E86-412D-A50F-968A992C7CAB}">
      <dgm:prSet/>
      <dgm:spPr/>
      <dgm:t>
        <a:bodyPr/>
        <a:lstStyle/>
        <a:p>
          <a:endParaRPr lang="en-US"/>
        </a:p>
      </dgm:t>
    </dgm:pt>
    <dgm:pt modelId="{7082A981-BCBD-4D87-9C3B-9E22D43BE8DB}" type="sibTrans" cxnId="{7FBE8E69-1E86-412D-A50F-968A992C7CAB}">
      <dgm:prSet/>
      <dgm:spPr/>
      <dgm:t>
        <a:bodyPr/>
        <a:lstStyle/>
        <a:p>
          <a:endParaRPr lang="en-US"/>
        </a:p>
      </dgm:t>
    </dgm:pt>
    <dgm:pt modelId="{0E369A28-618E-476B-9CFD-F1D5B3F0D845}" type="pres">
      <dgm:prSet presAssocID="{568A075F-7A75-45EC-A240-7629570C6D34}" presName="diagram" presStyleCnt="0">
        <dgm:presLayoutVars>
          <dgm:dir/>
          <dgm:resizeHandles val="exact"/>
        </dgm:presLayoutVars>
      </dgm:prSet>
      <dgm:spPr/>
    </dgm:pt>
    <dgm:pt modelId="{669649A1-DEED-4749-A8F7-3A29A35A8C7B}" type="pres">
      <dgm:prSet presAssocID="{6CEE027E-B045-4D51-B631-B04E9448D671}" presName="node" presStyleLbl="node1" presStyleIdx="0" presStyleCnt="1" custLinFactNeighborX="552" custLinFactNeighborY="-11">
        <dgm:presLayoutVars>
          <dgm:bulletEnabled val="1"/>
        </dgm:presLayoutVars>
      </dgm:prSet>
      <dgm:spPr/>
    </dgm:pt>
  </dgm:ptLst>
  <dgm:cxnLst>
    <dgm:cxn modelId="{EF6D8D01-5FCE-4939-9CFA-A30842284918}" srcId="{6CEE027E-B045-4D51-B631-B04E9448D671}" destId="{F250AB31-66BB-4786-B48B-58D49EF171A0}" srcOrd="0" destOrd="0" parTransId="{B18455C6-9792-4378-9E94-057B928958F4}" sibTransId="{26DAB430-D8CD-4BED-8AF1-45FDE23F59CE}"/>
    <dgm:cxn modelId="{C808962C-4685-4440-9A0F-712B3B770A59}" type="presOf" srcId="{568A075F-7A75-45EC-A240-7629570C6D34}" destId="{0E369A28-618E-476B-9CFD-F1D5B3F0D845}" srcOrd="0" destOrd="0" presId="urn:microsoft.com/office/officeart/2005/8/layout/process5"/>
    <dgm:cxn modelId="{B8710F3A-5B43-438E-B3F9-711EC3ECDEF1}" type="presOf" srcId="{F250AB31-66BB-4786-B48B-58D49EF171A0}" destId="{669649A1-DEED-4749-A8F7-3A29A35A8C7B}" srcOrd="0" destOrd="1" presId="urn:microsoft.com/office/officeart/2005/8/layout/process5"/>
    <dgm:cxn modelId="{881E4340-32B7-48F5-9EB4-5B49872A4FE1}" type="presOf" srcId="{6CEE027E-B045-4D51-B631-B04E9448D671}" destId="{669649A1-DEED-4749-A8F7-3A29A35A8C7B}" srcOrd="0" destOrd="0" presId="urn:microsoft.com/office/officeart/2005/8/layout/process5"/>
    <dgm:cxn modelId="{7FBE8E69-1E86-412D-A50F-968A992C7CAB}" srcId="{6CEE027E-B045-4D51-B631-B04E9448D671}" destId="{78B52F0F-8C57-4DB8-B7D7-63BCD54D9D2C}" srcOrd="1" destOrd="0" parTransId="{949A7375-8666-4D1F-A151-C74317CAF540}" sibTransId="{7082A981-BCBD-4D87-9C3B-9E22D43BE8DB}"/>
    <dgm:cxn modelId="{14BFF04A-EA4D-46A6-A209-B2CED641BA37}" type="presOf" srcId="{78B52F0F-8C57-4DB8-B7D7-63BCD54D9D2C}" destId="{669649A1-DEED-4749-A8F7-3A29A35A8C7B}" srcOrd="0" destOrd="2" presId="urn:microsoft.com/office/officeart/2005/8/layout/process5"/>
    <dgm:cxn modelId="{5FA5416C-B0C1-4813-93C0-373A85B21509}" srcId="{568A075F-7A75-45EC-A240-7629570C6D34}" destId="{6CEE027E-B045-4D51-B631-B04E9448D671}" srcOrd="0" destOrd="0" parTransId="{4299F3CE-0F12-4BFC-9E7B-2A34BD65B216}" sibTransId="{2AD39D0F-824E-4879-B862-16CD1E164E4F}"/>
    <dgm:cxn modelId="{AB4F7383-8AA5-4A4D-B3F2-047CE4CEE5FE}" type="presParOf" srcId="{0E369A28-618E-476B-9CFD-F1D5B3F0D845}" destId="{669649A1-DEED-4749-A8F7-3A29A35A8C7B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A4BE3F-33F1-4BE4-922D-8FD28941E5E7}">
      <dsp:nvSpPr>
        <dsp:cNvPr id="0" name=""/>
        <dsp:cNvSpPr/>
      </dsp:nvSpPr>
      <dsp:spPr>
        <a:xfrm>
          <a:off x="1252193" y="676109"/>
          <a:ext cx="1307110" cy="13071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FD625-45BD-4975-873B-7784CC4BB3D6}">
      <dsp:nvSpPr>
        <dsp:cNvPr id="0" name=""/>
        <dsp:cNvSpPr/>
      </dsp:nvSpPr>
      <dsp:spPr>
        <a:xfrm>
          <a:off x="453403" y="2433333"/>
          <a:ext cx="2904689" cy="1241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are trying to figure out how effective masks need to be to cut the peak number of infected people by 50%.</a:t>
          </a:r>
        </a:p>
      </dsp:txBody>
      <dsp:txXfrm>
        <a:off x="453403" y="2433333"/>
        <a:ext cx="2904689" cy="1241894"/>
      </dsp:txXfrm>
    </dsp:sp>
    <dsp:sp modelId="{92FD6638-6C3F-45DB-958F-84FF6007FFDD}">
      <dsp:nvSpPr>
        <dsp:cNvPr id="0" name=""/>
        <dsp:cNvSpPr/>
      </dsp:nvSpPr>
      <dsp:spPr>
        <a:xfrm>
          <a:off x="4665203" y="676109"/>
          <a:ext cx="1307110" cy="13071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0BD891-6E29-4740-9270-E59AE2767D77}">
      <dsp:nvSpPr>
        <dsp:cNvPr id="0" name=""/>
        <dsp:cNvSpPr/>
      </dsp:nvSpPr>
      <dsp:spPr>
        <a:xfrm>
          <a:off x="3866414" y="2433333"/>
          <a:ext cx="2904689" cy="1241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are trying to predict the </a:t>
          </a:r>
          <a:r>
            <a:rPr lang="en-US" sz="1600" kern="1200">
              <a:latin typeface="Gill Sans Nova"/>
            </a:rPr>
            <a:t>peak number</a:t>
          </a:r>
          <a:r>
            <a:rPr lang="en-US" sz="1600" kern="1200"/>
            <a:t> of future infected persons based on mask effectiveness.</a:t>
          </a:r>
        </a:p>
      </dsp:txBody>
      <dsp:txXfrm>
        <a:off x="3866414" y="2433333"/>
        <a:ext cx="2904689" cy="1241894"/>
      </dsp:txXfrm>
    </dsp:sp>
    <dsp:sp modelId="{AACDBCBB-D6A0-4300-A305-84F46D408FB5}">
      <dsp:nvSpPr>
        <dsp:cNvPr id="0" name=""/>
        <dsp:cNvSpPr/>
      </dsp:nvSpPr>
      <dsp:spPr>
        <a:xfrm>
          <a:off x="8078214" y="676109"/>
          <a:ext cx="1307110" cy="13071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891E66-3263-43E9-8970-7D8EB6B01376}">
      <dsp:nvSpPr>
        <dsp:cNvPr id="0" name=""/>
        <dsp:cNvSpPr/>
      </dsp:nvSpPr>
      <dsp:spPr>
        <a:xfrm>
          <a:off x="7279424" y="2433333"/>
          <a:ext cx="2904689" cy="12418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Uses of this research: companies can work towards manufacturing masks that will create a noticeable difference in the number of people getting sick</a:t>
          </a:r>
        </a:p>
      </dsp:txBody>
      <dsp:txXfrm>
        <a:off x="7279424" y="2433333"/>
        <a:ext cx="2904689" cy="12418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649A1-DEED-4749-A8F7-3A29A35A8C7B}">
      <dsp:nvSpPr>
        <dsp:cNvPr id="0" name=""/>
        <dsp:cNvSpPr/>
      </dsp:nvSpPr>
      <dsp:spPr>
        <a:xfrm>
          <a:off x="808328" y="0"/>
          <a:ext cx="4718245" cy="28309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Verification facts: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Total number of people stays at 100 throughout the model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/>
            <a:t>The number of people in each stock doesn’t go below 0</a:t>
          </a:r>
        </a:p>
      </dsp:txBody>
      <dsp:txXfrm>
        <a:off x="891244" y="82916"/>
        <a:ext cx="4552413" cy="2665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47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323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0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42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25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001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247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54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379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70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20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10/5/2023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435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32171" y="0"/>
            <a:ext cx="6327657" cy="36848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511B93-02DE-442F-856F-631570E26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9122" y="0"/>
            <a:ext cx="6333755" cy="3687899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95C8294-F816-CAF5-A259-5DBAE6916E43}"/>
              </a:ext>
            </a:extLst>
          </p:cNvPr>
          <p:cNvGrpSpPr/>
          <p:nvPr/>
        </p:nvGrpSpPr>
        <p:grpSpPr>
          <a:xfrm>
            <a:off x="-2" y="-12290"/>
            <a:ext cx="12192001" cy="6870290"/>
            <a:chOff x="-2" y="-12290"/>
            <a:chExt cx="12192001" cy="6870290"/>
          </a:xfrm>
        </p:grpSpPr>
        <p:pic>
          <p:nvPicPr>
            <p:cNvPr id="4" name="Video 3" descr="Person In A Lab">
              <a:extLst>
                <a:ext uri="{FF2B5EF4-FFF2-40B4-BE49-F238E27FC236}">
                  <a16:creationId xmlns:a16="http://schemas.microsoft.com/office/drawing/2014/main" id="{9E916026-9D16-6C33-0268-2D1BAA51BAB1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 rotWithShape="1">
            <a:blip r:embed="rId4">
              <a:alphaModFix/>
            </a:blip>
            <a:srcRect r="1" b="285"/>
            <a:stretch/>
          </p:blipFill>
          <p:spPr>
            <a:xfrm>
              <a:off x="-2" y="10"/>
              <a:ext cx="12192001" cy="685799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D42867A-AD4E-BD16-ECB7-2E240F6F0EFD}"/>
                </a:ext>
              </a:extLst>
            </p:cNvPr>
            <p:cNvSpPr/>
            <p:nvPr/>
          </p:nvSpPr>
          <p:spPr>
            <a:xfrm>
              <a:off x="1824297" y="-12290"/>
              <a:ext cx="8357420" cy="4699819"/>
            </a:xfrm>
            <a:prstGeom prst="rect">
              <a:avLst/>
            </a:prstGeom>
            <a:solidFill>
              <a:srgbClr val="4E462C"/>
            </a:solidFill>
            <a:ln>
              <a:solidFill>
                <a:srgbClr val="4E462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95666B-AD4A-6C10-E16C-DCCF377C00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5258" y="850967"/>
            <a:ext cx="7644168" cy="1900252"/>
          </a:xfrm>
        </p:spPr>
        <p:txBody>
          <a:bodyPr anchor="b">
            <a:normAutofit fontScale="90000"/>
          </a:bodyPr>
          <a:lstStyle/>
          <a:p>
            <a:r>
              <a:rPr lang="en-US" sz="4000"/>
              <a:t>Analyzing a SIR Model: How effective do masks need to be to cut the peak number of infected persons by 50%?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2D1C60-BF36-30AB-99CA-AD3CDCC6B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3613" y="2970135"/>
            <a:ext cx="4887458" cy="747817"/>
          </a:xfrm>
        </p:spPr>
        <p:txBody>
          <a:bodyPr anchor="t">
            <a:normAutofit/>
          </a:bodyPr>
          <a:lstStyle/>
          <a:p>
            <a:r>
              <a:rPr lang="en-US" sz="2000"/>
              <a:t>Michaela Fox &amp; Ashley Yang</a:t>
            </a:r>
          </a:p>
        </p:txBody>
      </p:sp>
    </p:spTree>
    <p:extLst>
      <p:ext uri="{BB962C8B-B14F-4D97-AF65-F5344CB8AC3E}">
        <p14:creationId xmlns:p14="http://schemas.microsoft.com/office/powerpoint/2010/main" val="27698604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1D89C-8086-ECF3-F83F-FFBD591E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our Question?</a:t>
            </a:r>
          </a:p>
        </p:txBody>
      </p:sp>
      <p:graphicFrame>
        <p:nvGraphicFramePr>
          <p:cNvPr id="31" name="Content Placeholder 2">
            <a:extLst>
              <a:ext uri="{FF2B5EF4-FFF2-40B4-BE49-F238E27FC236}">
                <a16:creationId xmlns:a16="http://schemas.microsoft.com/office/drawing/2014/main" id="{13BF8FC9-7E3D-D2BD-B571-FCEBCD8C53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3152837"/>
              </p:ext>
            </p:extLst>
          </p:nvPr>
        </p:nvGraphicFramePr>
        <p:xfrm>
          <a:off x="777242" y="1825625"/>
          <a:ext cx="10637518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0195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25FC0A3-69BF-CFEC-7517-891C78062DA0}"/>
              </a:ext>
            </a:extLst>
          </p:cNvPr>
          <p:cNvSpPr/>
          <p:nvPr/>
        </p:nvSpPr>
        <p:spPr>
          <a:xfrm>
            <a:off x="629265" y="1506781"/>
            <a:ext cx="10933471" cy="4807974"/>
          </a:xfrm>
          <a:prstGeom prst="rect">
            <a:avLst/>
          </a:prstGeom>
          <a:solidFill>
            <a:srgbClr val="3B62B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8F2FAE-9908-1742-AFC5-0165C48AF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Research: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02238811-C6E8-9A30-A5C5-5D5861CAC9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99" y="1725267"/>
            <a:ext cx="10291802" cy="4351338"/>
          </a:xfrm>
        </p:spPr>
      </p:pic>
    </p:spTree>
    <p:extLst>
      <p:ext uri="{BB962C8B-B14F-4D97-AF65-F5344CB8AC3E}">
        <p14:creationId xmlns:p14="http://schemas.microsoft.com/office/powerpoint/2010/main" val="3564458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5C115-1761-5A7B-4B22-F6BA86E84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875" y="0"/>
            <a:ext cx="10636250" cy="1325563"/>
          </a:xfrm>
        </p:spPr>
        <p:txBody>
          <a:bodyPr anchor="b">
            <a:normAutofit/>
          </a:bodyPr>
          <a:lstStyle/>
          <a:p>
            <a:r>
              <a:rPr lang="en-US"/>
              <a:t>Model: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4561B3-141E-2CF3-E281-5CD045794FC3}"/>
              </a:ext>
            </a:extLst>
          </p:cNvPr>
          <p:cNvSpPr txBox="1"/>
          <p:nvPr/>
        </p:nvSpPr>
        <p:spPr>
          <a:xfrm>
            <a:off x="8675483" y="2274837"/>
            <a:ext cx="35165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Stocks: </a:t>
            </a:r>
          </a:p>
          <a:p>
            <a:pPr marL="285750" indent="-285750">
              <a:buClr>
                <a:srgbClr val="849FD6"/>
              </a:buClr>
              <a:buFont typeface="Arial" panose="020B0604020202020204" pitchFamily="34" charset="0"/>
              <a:buChar char="•"/>
            </a:pPr>
            <a:r>
              <a:rPr lang="en-US"/>
              <a:t>S stock - # of susceptible people</a:t>
            </a:r>
          </a:p>
          <a:p>
            <a:pPr marL="285750" indent="-285750">
              <a:buClr>
                <a:srgbClr val="849FD6"/>
              </a:buClr>
              <a:buFont typeface="Arial" panose="020B0604020202020204" pitchFamily="34" charset="0"/>
              <a:buChar char="•"/>
            </a:pPr>
            <a:r>
              <a:rPr lang="en-US"/>
              <a:t>I stock - # of infected people</a:t>
            </a:r>
          </a:p>
          <a:p>
            <a:pPr marL="285750" indent="-285750">
              <a:buClr>
                <a:srgbClr val="849FD6"/>
              </a:buClr>
              <a:buFont typeface="Arial" panose="020B0604020202020204" pitchFamily="34" charset="0"/>
              <a:buChar char="•"/>
            </a:pPr>
            <a:r>
              <a:rPr lang="en-US"/>
              <a:t>R stock - # of recovered people</a:t>
            </a:r>
          </a:p>
          <a:p>
            <a:pPr>
              <a:buClr>
                <a:srgbClr val="849FD6"/>
              </a:buClr>
            </a:pPr>
            <a:r>
              <a:rPr lang="en-US"/>
              <a:t>Flows: </a:t>
            </a:r>
          </a:p>
          <a:p>
            <a:pPr marL="285750" indent="-285750">
              <a:buClr>
                <a:srgbClr val="849FD6"/>
              </a:buClr>
              <a:buFont typeface="Arial" panose="020B0604020202020204" pitchFamily="34" charset="0"/>
              <a:buChar char="•"/>
            </a:pPr>
            <a:r>
              <a:rPr lang="en-US"/>
              <a:t>β(1-</a:t>
            </a:r>
            <a:r>
              <a:rPr lang="el-GR"/>
              <a:t>ω</a:t>
            </a:r>
            <a:r>
              <a:rPr lang="en-US"/>
              <a:t>) – the infection rate</a:t>
            </a:r>
          </a:p>
          <a:p>
            <a:pPr marL="285750" indent="-285750">
              <a:buClr>
                <a:srgbClr val="849FD6"/>
              </a:buClr>
              <a:buFont typeface="Arial" panose="020B0604020202020204" pitchFamily="34" charset="0"/>
              <a:buChar char="•"/>
            </a:pPr>
            <a:r>
              <a:rPr lang="en-US"/>
              <a:t>γ – the recovery rate</a:t>
            </a:r>
          </a:p>
          <a:p>
            <a:pPr marL="285750" indent="-285750">
              <a:buClr>
                <a:srgbClr val="849FD6"/>
              </a:buClr>
              <a:buFont typeface="Arial" panose="020B0604020202020204" pitchFamily="34" charset="0"/>
              <a:buChar char="•"/>
            </a:pPr>
            <a:r>
              <a:rPr lang="el-GR"/>
              <a:t>θ</a:t>
            </a:r>
            <a:r>
              <a:rPr lang="en-US"/>
              <a:t> – the </a:t>
            </a:r>
            <a:r>
              <a:rPr lang="en-US" err="1"/>
              <a:t>reinfectivity</a:t>
            </a:r>
            <a:r>
              <a:rPr lang="en-US"/>
              <a:t> rate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7C4FF6A-F3A6-3D86-5C01-AF4F73D64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91" y="2506018"/>
            <a:ext cx="2781402" cy="1845963"/>
          </a:xfrm>
        </p:spPr>
        <p:txBody>
          <a:bodyPr anchor="t">
            <a:normAutofit/>
          </a:bodyPr>
          <a:lstStyle/>
          <a:p>
            <a:r>
              <a:rPr lang="en-US" sz="1800"/>
              <a:t>Assumed that everyone is wearing the same type of mask</a:t>
            </a:r>
          </a:p>
          <a:p>
            <a:r>
              <a:rPr lang="en-US" sz="1800"/>
              <a:t>Assumed everyone eventually recovers (as opposed to dying)</a:t>
            </a:r>
          </a:p>
        </p:txBody>
      </p:sp>
      <p:pic>
        <p:nvPicPr>
          <p:cNvPr id="4" name="Picture 3" descr="A drawing of a diagram&#10;&#10;Description automatically generated">
            <a:extLst>
              <a:ext uri="{FF2B5EF4-FFF2-40B4-BE49-F238E27FC236}">
                <a16:creationId xmlns:a16="http://schemas.microsoft.com/office/drawing/2014/main" id="{83D470B9-0E9E-30B4-266A-B57412711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824" y="1513040"/>
            <a:ext cx="5582433" cy="419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08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A931E-6049-624C-3082-C480E3B97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Model: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31F8438B-5CAD-3F0F-0A01-28037A525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0862830"/>
              </p:ext>
            </p:extLst>
          </p:nvPr>
        </p:nvGraphicFramePr>
        <p:xfrm>
          <a:off x="5909187" y="2013526"/>
          <a:ext cx="6282813" cy="2831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B873060A-6C36-6ACC-092F-47E73B804125}"/>
              </a:ext>
            </a:extLst>
          </p:cNvPr>
          <p:cNvGrpSpPr/>
          <p:nvPr/>
        </p:nvGrpSpPr>
        <p:grpSpPr>
          <a:xfrm>
            <a:off x="777242" y="2013526"/>
            <a:ext cx="4718245" cy="2830947"/>
            <a:chOff x="782283" y="298"/>
            <a:chExt cx="4718245" cy="283094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5072068F-E4F3-E216-5A3A-8238C5797DF6}"/>
                </a:ext>
              </a:extLst>
            </p:cNvPr>
            <p:cNvSpPr/>
            <p:nvPr/>
          </p:nvSpPr>
          <p:spPr>
            <a:xfrm>
              <a:off x="782283" y="298"/>
              <a:ext cx="4718245" cy="283094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7A503775-100E-58E8-BD81-C3CCE24D105D}"/>
                </a:ext>
              </a:extLst>
            </p:cNvPr>
            <p:cNvSpPr txBox="1"/>
            <p:nvPr/>
          </p:nvSpPr>
          <p:spPr>
            <a:xfrm>
              <a:off x="865199" y="83214"/>
              <a:ext cx="4552413" cy="26651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5730" tIns="125730" rIns="125730" bIns="125730" numCol="1" spcCol="1270" anchor="t" anchorCtr="0">
              <a:noAutofit/>
            </a:bodyPr>
            <a:lstStyle/>
            <a:p>
              <a:pPr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300"/>
                <a:t>Our unique parameter</a:t>
              </a:r>
              <a:r>
                <a:rPr lang="en-US" sz="3300" kern="1200"/>
                <a:t>:</a:t>
              </a:r>
            </a:p>
            <a:p>
              <a:pPr marL="571500" indent="-571500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l-GR" sz="2600"/>
                <a:t>ω</a:t>
              </a:r>
              <a:r>
                <a:rPr lang="en-US" sz="2600"/>
                <a:t> – effectivity percentage of masks </a:t>
              </a:r>
            </a:p>
            <a:p>
              <a:pPr marL="1028700" lvl="1" indent="-571500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sz="2600">
                  <a:ea typeface="Calibri"/>
                  <a:cs typeface="Calibri"/>
                </a:rPr>
                <a:t>Used for infection rate </a:t>
              </a:r>
              <a:r>
                <a:rPr lang="en-US" sz="2400">
                  <a:ea typeface="Calibri"/>
                  <a:cs typeface="Calibri"/>
                </a:rPr>
                <a:t>β(1-</a:t>
              </a:r>
              <a:r>
                <a:rPr lang="el-GR" sz="2400">
                  <a:ea typeface="Calibri"/>
                  <a:cs typeface="Calibri"/>
                </a:rPr>
                <a:t>ω</a:t>
              </a:r>
              <a:r>
                <a:rPr lang="en-US" sz="2400">
                  <a:ea typeface="Calibri"/>
                  <a:cs typeface="Calibri"/>
                </a:rPr>
                <a:t>) </a:t>
              </a:r>
            </a:p>
            <a:p>
              <a:pPr marL="0" lvl="0" indent="0" algn="l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3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573132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8219B-F191-240B-37C1-50622B86E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Results: Parameter Sweep</a:t>
            </a:r>
          </a:p>
        </p:txBody>
      </p:sp>
      <p:pic>
        <p:nvPicPr>
          <p:cNvPr id="5" name="Content Placeholder 4" descr="A red line graph with black dots&#10;&#10;Description automatically generated">
            <a:extLst>
              <a:ext uri="{FF2B5EF4-FFF2-40B4-BE49-F238E27FC236}">
                <a16:creationId xmlns:a16="http://schemas.microsoft.com/office/drawing/2014/main" id="{E7AB0621-FD42-BBD6-68D7-41FFD35B4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2" y="2109021"/>
            <a:ext cx="4434348" cy="370419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E67EF7-D052-C925-9F03-38F74147BCF2}"/>
              </a:ext>
            </a:extLst>
          </p:cNvPr>
          <p:cNvSpPr txBox="1"/>
          <p:nvPr/>
        </p:nvSpPr>
        <p:spPr>
          <a:xfrm>
            <a:off x="6341806" y="1804574"/>
            <a:ext cx="4434348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Clr>
                <a:srgbClr val="849FD6"/>
              </a:buClr>
              <a:buFont typeface="Arial" panose="020B0604020202020204" pitchFamily="34" charset="0"/>
              <a:buChar char="•"/>
            </a:pPr>
            <a:r>
              <a:rPr lang="en-US"/>
              <a:t>Metric: the peak number of infected persons</a:t>
            </a:r>
          </a:p>
          <a:p>
            <a:pPr marL="285750" indent="-285750">
              <a:buClr>
                <a:srgbClr val="849FD6"/>
              </a:buClr>
              <a:buFont typeface="Arial" panose="020B0604020202020204" pitchFamily="34" charset="0"/>
              <a:buChar char="•"/>
            </a:pPr>
            <a:r>
              <a:rPr lang="en-US"/>
              <a:t>Masks need to be at least 26% effective to decrease the max number of infected individuals by 50%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8B316-3793-A4C7-5023-536CEA5188F6}"/>
              </a:ext>
            </a:extLst>
          </p:cNvPr>
          <p:cNvSpPr txBox="1"/>
          <p:nvPr/>
        </p:nvSpPr>
        <p:spPr>
          <a:xfrm>
            <a:off x="6341806" y="3429000"/>
            <a:ext cx="36182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Important Trends:</a:t>
            </a:r>
          </a:p>
          <a:p>
            <a:pPr marL="285750" indent="-285750">
              <a:buClr>
                <a:srgbClr val="849FD6"/>
              </a:buClr>
              <a:buFont typeface="Arial" panose="020B0604020202020204" pitchFamily="34" charset="0"/>
              <a:buChar char="•"/>
            </a:pPr>
            <a:r>
              <a:rPr lang="en-US"/>
              <a:t>linear decrease in the max number of infected people as effectivity of masks increases from 0 to 0.5</a:t>
            </a:r>
          </a:p>
          <a:p>
            <a:pPr marL="285750" indent="-285750">
              <a:buClr>
                <a:srgbClr val="849FD6"/>
              </a:buClr>
              <a:buFont typeface="Arial" panose="020B0604020202020204" pitchFamily="34" charset="0"/>
              <a:buChar char="•"/>
            </a:pPr>
            <a:r>
              <a:rPr lang="en-US"/>
              <a:t>If effectivity is greater than about 0.5 then there is no change to the max number of infected people</a:t>
            </a:r>
          </a:p>
        </p:txBody>
      </p:sp>
    </p:spTree>
    <p:extLst>
      <p:ext uri="{BB962C8B-B14F-4D97-AF65-F5344CB8AC3E}">
        <p14:creationId xmlns:p14="http://schemas.microsoft.com/office/powerpoint/2010/main" val="2070622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114DD9F-0E71-E288-BB2A-728D18C523DC}"/>
              </a:ext>
            </a:extLst>
          </p:cNvPr>
          <p:cNvSpPr/>
          <p:nvPr/>
        </p:nvSpPr>
        <p:spPr>
          <a:xfrm>
            <a:off x="629265" y="1506781"/>
            <a:ext cx="10933471" cy="4807974"/>
          </a:xfrm>
          <a:prstGeom prst="rect">
            <a:avLst/>
          </a:prstGeom>
          <a:solidFill>
            <a:srgbClr val="3B62B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A1CFF-C168-FBDF-019B-6E6CB271A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1" y="181218"/>
            <a:ext cx="10637518" cy="1325563"/>
          </a:xfrm>
        </p:spPr>
        <p:txBody>
          <a:bodyPr/>
          <a:lstStyle/>
          <a:p>
            <a:r>
              <a:rPr lang="en-US"/>
              <a:t>Results: Simulated Disease</a:t>
            </a:r>
          </a:p>
        </p:txBody>
      </p:sp>
      <p:pic>
        <p:nvPicPr>
          <p:cNvPr id="5" name="Content Placeholder 4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1FCD7FCF-FCE9-D682-CE75-8A5E2BCD6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142" y="1822727"/>
            <a:ext cx="5264781" cy="4185655"/>
          </a:xfrm>
        </p:spPr>
      </p:pic>
    </p:spTree>
    <p:extLst>
      <p:ext uri="{BB962C8B-B14F-4D97-AF65-F5344CB8AC3E}">
        <p14:creationId xmlns:p14="http://schemas.microsoft.com/office/powerpoint/2010/main" val="2858828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0A97F9-87C9-4710-B480-406EA55C9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6F0AC2-F229-46DE-A0A2-5CB386CE90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0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956CEC-B35E-2FD4-7047-883424485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81" y="67432"/>
            <a:ext cx="7059598" cy="1867769"/>
          </a:xfrm>
        </p:spPr>
        <p:txBody>
          <a:bodyPr anchor="b">
            <a:normAutofit/>
          </a:bodyPr>
          <a:lstStyle/>
          <a:p>
            <a:r>
              <a:rPr lang="en-US" sz="4400"/>
              <a:t>What do our results mean?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896B48-80E8-62B0-6CB1-35CB482CB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268" y="2150004"/>
            <a:ext cx="8249570" cy="3849507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b="1"/>
              <a:t>Conclusion</a:t>
            </a:r>
            <a:r>
              <a:rPr lang="en-US" sz="1800"/>
              <a:t>: masks need to be 26% effective to cut the peak number of infected individuals by 50%</a:t>
            </a:r>
            <a:endParaRPr lang="en-US" sz="180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1800" b="1"/>
              <a:t>Limitations</a:t>
            </a:r>
            <a:r>
              <a:rPr lang="en-US" sz="1800"/>
              <a:t>: cannot predict how many people are wearing masks or what kind of masks they are wearing</a:t>
            </a:r>
            <a:endParaRPr lang="en-US" sz="180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1800" b="1"/>
              <a:t>Possible future improvements</a:t>
            </a:r>
            <a:r>
              <a:rPr lang="en-US" sz="1800"/>
              <a:t>: </a:t>
            </a:r>
            <a:endParaRPr lang="en-US" sz="1800">
              <a:ea typeface="Calibri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/>
              <a:t>Implement different types of masks to see which ones offer the best protection and can further decrease the max number of infected, possibly by 75%</a:t>
            </a:r>
            <a:endParaRPr lang="en-US">
              <a:ea typeface="Calibri"/>
              <a:cs typeface="Calibri"/>
            </a:endParaRPr>
          </a:p>
          <a:p>
            <a:pPr lvl="1">
              <a:lnSpc>
                <a:spcPct val="150000"/>
              </a:lnSpc>
            </a:pPr>
            <a:r>
              <a:rPr lang="en-US"/>
              <a:t>See how many people need to be wearing masks to cut the max number of infected by 50%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3CB34B-2F8F-4442-91D1-923678282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00" y="0"/>
            <a:ext cx="3429000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hite masks and hand sanitiser">
            <a:extLst>
              <a:ext uri="{FF2B5EF4-FFF2-40B4-BE49-F238E27FC236}">
                <a16:creationId xmlns:a16="http://schemas.microsoft.com/office/drawing/2014/main" id="{CF7320DF-5E2B-38B2-AE2E-776AADBB6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8" r="14923" b="2"/>
          <a:stretch/>
        </p:blipFill>
        <p:spPr>
          <a:xfrm>
            <a:off x="8763000" y="-1800"/>
            <a:ext cx="3429000" cy="3429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AFC398-9263-43B8-98C4-6D97765B8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3F180D0-951F-4FB1-8AC1-0CB70C61E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67754" y="3429000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102799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RegularSeed_2SEEDS">
      <a:dk1>
        <a:srgbClr val="000000"/>
      </a:dk1>
      <a:lt1>
        <a:srgbClr val="FFFFFF"/>
      </a:lt1>
      <a:dk2>
        <a:srgbClr val="36301E"/>
      </a:dk2>
      <a:lt2>
        <a:srgbClr val="E8E6E2"/>
      </a:lt2>
      <a:accent1>
        <a:srgbClr val="3B62B1"/>
      </a:accent1>
      <a:accent2>
        <a:srgbClr val="4DA5C3"/>
      </a:accent2>
      <a:accent3>
        <a:srgbClr val="574DC3"/>
      </a:accent3>
      <a:accent4>
        <a:srgbClr val="B1633B"/>
      </a:accent4>
      <a:accent5>
        <a:srgbClr val="BDA04A"/>
      </a:accent5>
      <a:accent6>
        <a:srgbClr val="99AD39"/>
      </a:accent6>
      <a:hlink>
        <a:srgbClr val="A07D35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CelebrationVTI</vt:lpstr>
      <vt:lpstr>Analyzing a SIR Model: How effective do masks need to be to cut the peak number of infected persons by 50%?</vt:lpstr>
      <vt:lpstr>What is our Question?</vt:lpstr>
      <vt:lpstr>Research:</vt:lpstr>
      <vt:lpstr>Model:</vt:lpstr>
      <vt:lpstr>Model:</vt:lpstr>
      <vt:lpstr>Results: Parameter Sweep</vt:lpstr>
      <vt:lpstr>Results: Simulated Disease</vt:lpstr>
      <vt:lpstr>What do our results mean?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Analyzing a SIR Model: How effective do masks need to be to cut the peak number of infected persons by 50%?</dc:title>
  <dc:creator>Michaela Fox</dc:creator>
  <cp:revision>1</cp:revision>
  <dcterms:created xsi:type="dcterms:W3CDTF">2023-10-02T12:38:14Z</dcterms:created>
  <dcterms:modified xsi:type="dcterms:W3CDTF">2023-10-05T13:07:21Z</dcterms:modified>
</cp:coreProperties>
</file>